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4" r:id="rId4"/>
  </p:sldMasterIdLst>
  <p:notesMasterIdLst>
    <p:notesMasterId r:id="rId89"/>
  </p:notesMasterIdLst>
  <p:handoutMasterIdLst>
    <p:handoutMasterId r:id="rId90"/>
  </p:handoutMasterIdLst>
  <p:sldIdLst>
    <p:sldId id="350" r:id="rId5"/>
    <p:sldId id="352" r:id="rId6"/>
    <p:sldId id="365" r:id="rId7"/>
    <p:sldId id="361" r:id="rId8"/>
    <p:sldId id="370" r:id="rId9"/>
    <p:sldId id="372" r:id="rId10"/>
    <p:sldId id="373" r:id="rId11"/>
    <p:sldId id="374" r:id="rId12"/>
    <p:sldId id="375" r:id="rId13"/>
    <p:sldId id="376" r:id="rId14"/>
    <p:sldId id="334" r:id="rId15"/>
    <p:sldId id="377" r:id="rId16"/>
    <p:sldId id="378" r:id="rId17"/>
    <p:sldId id="379" r:id="rId18"/>
    <p:sldId id="380" r:id="rId19"/>
    <p:sldId id="381" r:id="rId20"/>
    <p:sldId id="382" r:id="rId21"/>
    <p:sldId id="383" r:id="rId22"/>
    <p:sldId id="384" r:id="rId23"/>
    <p:sldId id="385" r:id="rId24"/>
    <p:sldId id="386" r:id="rId25"/>
    <p:sldId id="387" r:id="rId26"/>
    <p:sldId id="388" r:id="rId27"/>
    <p:sldId id="389" r:id="rId28"/>
    <p:sldId id="392" r:id="rId29"/>
    <p:sldId id="393" r:id="rId30"/>
    <p:sldId id="396" r:id="rId31"/>
    <p:sldId id="398" r:id="rId32"/>
    <p:sldId id="397" r:id="rId33"/>
    <p:sldId id="394" r:id="rId34"/>
    <p:sldId id="395" r:id="rId35"/>
    <p:sldId id="399" r:id="rId36"/>
    <p:sldId id="400" r:id="rId37"/>
    <p:sldId id="390" r:id="rId38"/>
    <p:sldId id="402" r:id="rId39"/>
    <p:sldId id="403" r:id="rId40"/>
    <p:sldId id="404" r:id="rId41"/>
    <p:sldId id="405" r:id="rId42"/>
    <p:sldId id="406" r:id="rId43"/>
    <p:sldId id="407" r:id="rId44"/>
    <p:sldId id="408" r:id="rId45"/>
    <p:sldId id="409" r:id="rId46"/>
    <p:sldId id="411" r:id="rId47"/>
    <p:sldId id="413" r:id="rId48"/>
    <p:sldId id="412" r:id="rId49"/>
    <p:sldId id="410" r:id="rId50"/>
    <p:sldId id="418" r:id="rId51"/>
    <p:sldId id="417" r:id="rId52"/>
    <p:sldId id="416" r:id="rId53"/>
    <p:sldId id="419" r:id="rId54"/>
    <p:sldId id="420" r:id="rId55"/>
    <p:sldId id="421" r:id="rId56"/>
    <p:sldId id="415" r:id="rId57"/>
    <p:sldId id="414" r:id="rId58"/>
    <p:sldId id="422" r:id="rId59"/>
    <p:sldId id="423" r:id="rId60"/>
    <p:sldId id="424" r:id="rId61"/>
    <p:sldId id="425" r:id="rId62"/>
    <p:sldId id="426" r:id="rId63"/>
    <p:sldId id="443" r:id="rId64"/>
    <p:sldId id="427" r:id="rId65"/>
    <p:sldId id="432" r:id="rId66"/>
    <p:sldId id="436" r:id="rId67"/>
    <p:sldId id="429" r:id="rId68"/>
    <p:sldId id="433" r:id="rId69"/>
    <p:sldId id="431" r:id="rId70"/>
    <p:sldId id="434" r:id="rId71"/>
    <p:sldId id="437" r:id="rId72"/>
    <p:sldId id="438" r:id="rId73"/>
    <p:sldId id="439" r:id="rId74"/>
    <p:sldId id="430" r:id="rId75"/>
    <p:sldId id="435" r:id="rId76"/>
    <p:sldId id="441" r:id="rId77"/>
    <p:sldId id="440" r:id="rId78"/>
    <p:sldId id="442" r:id="rId79"/>
    <p:sldId id="428" r:id="rId80"/>
    <p:sldId id="444" r:id="rId81"/>
    <p:sldId id="445" r:id="rId82"/>
    <p:sldId id="448" r:id="rId83"/>
    <p:sldId id="447" r:id="rId84"/>
    <p:sldId id="446" r:id="rId85"/>
    <p:sldId id="452" r:id="rId86"/>
    <p:sldId id="451" r:id="rId87"/>
    <p:sldId id="401" r:id="rId8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6" autoAdjust="0"/>
    <p:restoredTop sz="95226" autoAdjust="0"/>
  </p:normalViewPr>
  <p:slideViewPr>
    <p:cSldViewPr snapToGrid="0">
      <p:cViewPr varScale="1">
        <p:scale>
          <a:sx n="74" d="100"/>
          <a:sy n="74" d="100"/>
        </p:scale>
        <p:origin x="25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handoutMaster" Target="handoutMasters/handoutMaster1.xml"/><Relationship Id="rId95" Type="http://schemas.openxmlformats.org/officeDocument/2006/relationships/tableStyles" Target="tableStyle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commentAuthors" Target="commentAuthors.xml"/><Relationship Id="rId9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presProps" Target="pres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ndra, Annika SBOBNG-PTIY/TLK" userId="d178ef01-77a2-4822-85ec-9e6ac2da12d5" providerId="ADAL" clId="{FC3902BE-0F2B-4E9F-8706-55745C2AFF7B}"/>
    <pc:docChg chg="undo custSel addSld delSld modSld sldOrd">
      <pc:chgData name="Chandra, Annika SBOBNG-PTIY/TLK" userId="d178ef01-77a2-4822-85ec-9e6ac2da12d5" providerId="ADAL" clId="{FC3902BE-0F2B-4E9F-8706-55745C2AFF7B}" dt="2023-09-09T05:15:38.879" v="7730" actId="2696"/>
      <pc:docMkLst>
        <pc:docMk/>
      </pc:docMkLst>
      <pc:sldChg chg="addSp delSp modSp mod">
        <pc:chgData name="Chandra, Annika SBOBNG-PTIY/TLK" userId="d178ef01-77a2-4822-85ec-9e6ac2da12d5" providerId="ADAL" clId="{FC3902BE-0F2B-4E9F-8706-55745C2AFF7B}" dt="2023-08-24T16:39:44.766" v="648" actId="22"/>
        <pc:sldMkLst>
          <pc:docMk/>
          <pc:sldMk cId="2105465797" sldId="334"/>
        </pc:sldMkLst>
        <pc:spChg chg="add del mod">
          <ac:chgData name="Chandra, Annika SBOBNG-PTIY/TLK" userId="d178ef01-77a2-4822-85ec-9e6ac2da12d5" providerId="ADAL" clId="{FC3902BE-0F2B-4E9F-8706-55745C2AFF7B}" dt="2023-08-24T16:27:41.952" v="645" actId="478"/>
          <ac:spMkLst>
            <pc:docMk/>
            <pc:sldMk cId="2105465797" sldId="334"/>
            <ac:spMk id="4" creationId="{39FA8239-8CAD-DB5D-3EDD-E671783BFF32}"/>
          </ac:spMkLst>
        </pc:spChg>
        <pc:spChg chg="add del">
          <ac:chgData name="Chandra, Annika SBOBNG-PTIY/TLK" userId="d178ef01-77a2-4822-85ec-9e6ac2da12d5" providerId="ADAL" clId="{FC3902BE-0F2B-4E9F-8706-55745C2AFF7B}" dt="2023-08-24T16:38:56.630" v="647" actId="22"/>
          <ac:spMkLst>
            <pc:docMk/>
            <pc:sldMk cId="2105465797" sldId="334"/>
            <ac:spMk id="7" creationId="{EDA835C2-6221-1061-4491-EB540649E273}"/>
          </ac:spMkLst>
        </pc:spChg>
        <pc:picChg chg="add">
          <ac:chgData name="Chandra, Annika SBOBNG-PTIY/TLK" userId="d178ef01-77a2-4822-85ec-9e6ac2da12d5" providerId="ADAL" clId="{FC3902BE-0F2B-4E9F-8706-55745C2AFF7B}" dt="2023-08-24T16:39:44.766" v="648" actId="22"/>
          <ac:picMkLst>
            <pc:docMk/>
            <pc:sldMk cId="2105465797" sldId="334"/>
            <ac:picMk id="9" creationId="{1E023ED3-638B-F0B9-9E30-D98337BB3E01}"/>
          </ac:picMkLst>
        </pc:picChg>
        <pc:picChg chg="del">
          <ac:chgData name="Chandra, Annika SBOBNG-PTIY/TLK" userId="d178ef01-77a2-4822-85ec-9e6ac2da12d5" providerId="ADAL" clId="{FC3902BE-0F2B-4E9F-8706-55745C2AFF7B}" dt="2023-08-24T16:06:34.014" v="218" actId="478"/>
          <ac:picMkLst>
            <pc:docMk/>
            <pc:sldMk cId="2105465797" sldId="334"/>
            <ac:picMk id="20" creationId="{12F007AF-B3B3-4BBC-9990-D46E31738B7C}"/>
          </ac:picMkLst>
        </pc:picChg>
      </pc:sldChg>
      <pc:sldChg chg="del">
        <pc:chgData name="Chandra, Annika SBOBNG-PTIY/TLK" userId="d178ef01-77a2-4822-85ec-9e6ac2da12d5" providerId="ADAL" clId="{FC3902BE-0F2B-4E9F-8706-55745C2AFF7B}" dt="2023-08-25T16:00:22.361" v="2808" actId="2696"/>
        <pc:sldMkLst>
          <pc:docMk/>
          <pc:sldMk cId="2336677316" sldId="343"/>
        </pc:sldMkLst>
      </pc:sldChg>
      <pc:sldChg chg="addSp delSp modSp mod">
        <pc:chgData name="Chandra, Annika SBOBNG-PTIY/TLK" userId="d178ef01-77a2-4822-85ec-9e6ac2da12d5" providerId="ADAL" clId="{FC3902BE-0F2B-4E9F-8706-55745C2AFF7B}" dt="2023-08-25T16:01:32.753" v="2836" actId="14100"/>
        <pc:sldMkLst>
          <pc:docMk/>
          <pc:sldMk cId="289860937" sldId="352"/>
        </pc:sldMkLst>
        <pc:spChg chg="add mod">
          <ac:chgData name="Chandra, Annika SBOBNG-PTIY/TLK" userId="d178ef01-77a2-4822-85ec-9e6ac2da12d5" providerId="ADAL" clId="{FC3902BE-0F2B-4E9F-8706-55745C2AFF7B}" dt="2023-08-25T16:01:32.753" v="2836" actId="14100"/>
          <ac:spMkLst>
            <pc:docMk/>
            <pc:sldMk cId="289860937" sldId="352"/>
            <ac:spMk id="14" creationId="{86C9F5D2-79B3-6BB8-BFC8-DFB1BA076927}"/>
          </ac:spMkLst>
        </pc:spChg>
        <pc:picChg chg="add del mod">
          <ac:chgData name="Chandra, Annika SBOBNG-PTIY/TLK" userId="d178ef01-77a2-4822-85ec-9e6ac2da12d5" providerId="ADAL" clId="{FC3902BE-0F2B-4E9F-8706-55745C2AFF7B}" dt="2023-08-25T16:00:56.244" v="2810" actId="478"/>
          <ac:picMkLst>
            <pc:docMk/>
            <pc:sldMk cId="289860937" sldId="352"/>
            <ac:picMk id="13" creationId="{5D06993C-548A-D2B3-D5FF-73915D548E70}"/>
          </ac:picMkLst>
        </pc:picChg>
      </pc:sldChg>
      <pc:sldChg chg="del">
        <pc:chgData name="Chandra, Annika SBOBNG-PTIY/TLK" userId="d178ef01-77a2-4822-85ec-9e6ac2da12d5" providerId="ADAL" clId="{FC3902BE-0F2B-4E9F-8706-55745C2AFF7B}" dt="2023-08-25T16:00:14.401" v="2807" actId="2696"/>
        <pc:sldMkLst>
          <pc:docMk/>
          <pc:sldMk cId="2521537536" sldId="353"/>
        </pc:sldMkLst>
      </pc:sldChg>
      <pc:sldChg chg="del">
        <pc:chgData name="Chandra, Annika SBOBNG-PTIY/TLK" userId="d178ef01-77a2-4822-85ec-9e6ac2da12d5" providerId="ADAL" clId="{FC3902BE-0F2B-4E9F-8706-55745C2AFF7B}" dt="2023-08-25T16:00:14.401" v="2807" actId="2696"/>
        <pc:sldMkLst>
          <pc:docMk/>
          <pc:sldMk cId="1556310685" sldId="354"/>
        </pc:sldMkLst>
      </pc:sldChg>
      <pc:sldChg chg="del">
        <pc:chgData name="Chandra, Annika SBOBNG-PTIY/TLK" userId="d178ef01-77a2-4822-85ec-9e6ac2da12d5" providerId="ADAL" clId="{FC3902BE-0F2B-4E9F-8706-55745C2AFF7B}" dt="2023-08-25T16:00:14.401" v="2807" actId="2696"/>
        <pc:sldMkLst>
          <pc:docMk/>
          <pc:sldMk cId="4206035864" sldId="355"/>
        </pc:sldMkLst>
      </pc:sldChg>
      <pc:sldChg chg="del">
        <pc:chgData name="Chandra, Annika SBOBNG-PTIY/TLK" userId="d178ef01-77a2-4822-85ec-9e6ac2da12d5" providerId="ADAL" clId="{FC3902BE-0F2B-4E9F-8706-55745C2AFF7B}" dt="2023-08-25T16:00:14.401" v="2807" actId="2696"/>
        <pc:sldMkLst>
          <pc:docMk/>
          <pc:sldMk cId="188845726" sldId="356"/>
        </pc:sldMkLst>
      </pc:sldChg>
      <pc:sldChg chg="del">
        <pc:chgData name="Chandra, Annika SBOBNG-PTIY/TLK" userId="d178ef01-77a2-4822-85ec-9e6ac2da12d5" providerId="ADAL" clId="{FC3902BE-0F2B-4E9F-8706-55745C2AFF7B}" dt="2023-08-25T16:00:14.401" v="2807" actId="2696"/>
        <pc:sldMkLst>
          <pc:docMk/>
          <pc:sldMk cId="2509101887" sldId="357"/>
        </pc:sldMkLst>
      </pc:sldChg>
      <pc:sldChg chg="addSp delSp modSp">
        <pc:chgData name="Chandra, Annika SBOBNG-PTIY/TLK" userId="d178ef01-77a2-4822-85ec-9e6ac2da12d5" providerId="ADAL" clId="{FC3902BE-0F2B-4E9F-8706-55745C2AFF7B}" dt="2023-08-24T16:06:15.113" v="217" actId="12084"/>
        <pc:sldMkLst>
          <pc:docMk/>
          <pc:sldMk cId="391246093" sldId="361"/>
        </pc:sldMkLst>
        <pc:spChg chg="del">
          <ac:chgData name="Chandra, Annika SBOBNG-PTIY/TLK" userId="d178ef01-77a2-4822-85ec-9e6ac2da12d5" providerId="ADAL" clId="{FC3902BE-0F2B-4E9F-8706-55745C2AFF7B}" dt="2023-08-24T16:06:15.113" v="217" actId="12084"/>
          <ac:spMkLst>
            <pc:docMk/>
            <pc:sldMk cId="391246093" sldId="361"/>
            <ac:spMk id="4" creationId="{A17F80A9-6337-524E-AC61-32C5AFEE8E6D}"/>
          </ac:spMkLst>
        </pc:spChg>
        <pc:graphicFrameChg chg="add mod">
          <ac:chgData name="Chandra, Annika SBOBNG-PTIY/TLK" userId="d178ef01-77a2-4822-85ec-9e6ac2da12d5" providerId="ADAL" clId="{FC3902BE-0F2B-4E9F-8706-55745C2AFF7B}" dt="2023-08-24T16:06:15.113" v="217" actId="12084"/>
          <ac:graphicFrameMkLst>
            <pc:docMk/>
            <pc:sldMk cId="391246093" sldId="361"/>
            <ac:graphicFrameMk id="9" creationId="{BCD1A012-F3E4-C7C3-1AD7-9062E2BC7A94}"/>
          </ac:graphicFrameMkLst>
        </pc:graphicFrameChg>
      </pc:sldChg>
      <pc:sldChg chg="del">
        <pc:chgData name="Chandra, Annika SBOBNG-PTIY/TLK" userId="d178ef01-77a2-4822-85ec-9e6ac2da12d5" providerId="ADAL" clId="{FC3902BE-0F2B-4E9F-8706-55745C2AFF7B}" dt="2023-08-25T16:00:14.401" v="2807" actId="2696"/>
        <pc:sldMkLst>
          <pc:docMk/>
          <pc:sldMk cId="767675903" sldId="362"/>
        </pc:sldMkLst>
      </pc:sldChg>
      <pc:sldChg chg="del">
        <pc:chgData name="Chandra, Annika SBOBNG-PTIY/TLK" userId="d178ef01-77a2-4822-85ec-9e6ac2da12d5" providerId="ADAL" clId="{FC3902BE-0F2B-4E9F-8706-55745C2AFF7B}" dt="2023-08-25T16:00:14.401" v="2807" actId="2696"/>
        <pc:sldMkLst>
          <pc:docMk/>
          <pc:sldMk cId="495483412" sldId="363"/>
        </pc:sldMkLst>
      </pc:sldChg>
      <pc:sldChg chg="del">
        <pc:chgData name="Chandra, Annika SBOBNG-PTIY/TLK" userId="d178ef01-77a2-4822-85ec-9e6ac2da12d5" providerId="ADAL" clId="{FC3902BE-0F2B-4E9F-8706-55745C2AFF7B}" dt="2023-08-25T16:00:22.361" v="2808" actId="2696"/>
        <pc:sldMkLst>
          <pc:docMk/>
          <pc:sldMk cId="643842168" sldId="364"/>
        </pc:sldMkLst>
      </pc:sldChg>
      <pc:sldChg chg="modSp mod">
        <pc:chgData name="Chandra, Annika SBOBNG-PTIY/TLK" userId="d178ef01-77a2-4822-85ec-9e6ac2da12d5" providerId="ADAL" clId="{FC3902BE-0F2B-4E9F-8706-55745C2AFF7B}" dt="2023-08-30T16:37:55.181" v="2975" actId="20577"/>
        <pc:sldMkLst>
          <pc:docMk/>
          <pc:sldMk cId="3256258705" sldId="365"/>
        </pc:sldMkLst>
        <pc:spChg chg="mod">
          <ac:chgData name="Chandra, Annika SBOBNG-PTIY/TLK" userId="d178ef01-77a2-4822-85ec-9e6ac2da12d5" providerId="ADAL" clId="{FC3902BE-0F2B-4E9F-8706-55745C2AFF7B}" dt="2023-08-30T16:37:55.181" v="2975" actId="20577"/>
          <ac:spMkLst>
            <pc:docMk/>
            <pc:sldMk cId="3256258705" sldId="365"/>
            <ac:spMk id="2" creationId="{F266D609-A6B2-A984-B914-AEBAFBE54DD1}"/>
          </ac:spMkLst>
        </pc:spChg>
      </pc:sldChg>
      <pc:sldChg chg="addSp delSp modSp mod">
        <pc:chgData name="Chandra, Annika SBOBNG-PTIY/TLK" userId="d178ef01-77a2-4822-85ec-9e6ac2da12d5" providerId="ADAL" clId="{FC3902BE-0F2B-4E9F-8706-55745C2AFF7B}" dt="2023-08-25T16:03:27.906" v="2861" actId="1076"/>
        <pc:sldMkLst>
          <pc:docMk/>
          <pc:sldMk cId="679624514" sldId="370"/>
        </pc:sldMkLst>
        <pc:spChg chg="add mod">
          <ac:chgData name="Chandra, Annika SBOBNG-PTIY/TLK" userId="d178ef01-77a2-4822-85ec-9e6ac2da12d5" providerId="ADAL" clId="{FC3902BE-0F2B-4E9F-8706-55745C2AFF7B}" dt="2023-08-25T16:03:27.906" v="2861" actId="1076"/>
          <ac:spMkLst>
            <pc:docMk/>
            <pc:sldMk cId="679624514" sldId="370"/>
            <ac:spMk id="2" creationId="{953F1A8D-336F-0F9F-709C-10FF0E4B077E}"/>
          </ac:spMkLst>
        </pc:spChg>
        <pc:spChg chg="del mod">
          <ac:chgData name="Chandra, Annika SBOBNG-PTIY/TLK" userId="d178ef01-77a2-4822-85ec-9e6ac2da12d5" providerId="ADAL" clId="{FC3902BE-0F2B-4E9F-8706-55745C2AFF7B}" dt="2023-08-24T16:06:05.091" v="216" actId="12084"/>
          <ac:spMkLst>
            <pc:docMk/>
            <pc:sldMk cId="679624514" sldId="370"/>
            <ac:spMk id="20" creationId="{5AEE8913-7C83-BAEB-5896-2ADD3276B1D9}"/>
          </ac:spMkLst>
        </pc:spChg>
        <pc:graphicFrameChg chg="add mod">
          <ac:chgData name="Chandra, Annika SBOBNG-PTIY/TLK" userId="d178ef01-77a2-4822-85ec-9e6ac2da12d5" providerId="ADAL" clId="{FC3902BE-0F2B-4E9F-8706-55745C2AFF7B}" dt="2023-08-24T16:06:05.091" v="216" actId="12084"/>
          <ac:graphicFrameMkLst>
            <pc:docMk/>
            <pc:sldMk cId="679624514" sldId="370"/>
            <ac:graphicFrameMk id="21" creationId="{C69E357C-C861-89F4-5A1D-B38DC374E88A}"/>
          </ac:graphicFrameMkLst>
        </pc:graphicFrameChg>
      </pc:sldChg>
      <pc:sldChg chg="new del">
        <pc:chgData name="Chandra, Annika SBOBNG-PTIY/TLK" userId="d178ef01-77a2-4822-85ec-9e6ac2da12d5" providerId="ADAL" clId="{FC3902BE-0F2B-4E9F-8706-55745C2AFF7B}" dt="2023-08-24T16:11:00.539" v="305" actId="2696"/>
        <pc:sldMkLst>
          <pc:docMk/>
          <pc:sldMk cId="3022316921" sldId="371"/>
        </pc:sldMkLst>
      </pc:sldChg>
      <pc:sldChg chg="addSp delSp modSp new mod">
        <pc:chgData name="Chandra, Annika SBOBNG-PTIY/TLK" userId="d178ef01-77a2-4822-85ec-9e6ac2da12d5" providerId="ADAL" clId="{FC3902BE-0F2B-4E9F-8706-55745C2AFF7B}" dt="2023-08-24T16:10:19.898" v="304" actId="1076"/>
        <pc:sldMkLst>
          <pc:docMk/>
          <pc:sldMk cId="3428141206" sldId="372"/>
        </pc:sldMkLst>
        <pc:spChg chg="del">
          <ac:chgData name="Chandra, Annika SBOBNG-PTIY/TLK" userId="d178ef01-77a2-4822-85ec-9e6ac2da12d5" providerId="ADAL" clId="{FC3902BE-0F2B-4E9F-8706-55745C2AFF7B}" dt="2023-08-24T16:09:27.209" v="244" actId="478"/>
          <ac:spMkLst>
            <pc:docMk/>
            <pc:sldMk cId="3428141206" sldId="372"/>
            <ac:spMk id="2" creationId="{D08F14A8-7B9E-263D-99E0-52E6045BF437}"/>
          </ac:spMkLst>
        </pc:spChg>
        <pc:spChg chg="del">
          <ac:chgData name="Chandra, Annika SBOBNG-PTIY/TLK" userId="d178ef01-77a2-4822-85ec-9e6ac2da12d5" providerId="ADAL" clId="{FC3902BE-0F2B-4E9F-8706-55745C2AFF7B}" dt="2023-08-24T16:09:24.698" v="243" actId="478"/>
          <ac:spMkLst>
            <pc:docMk/>
            <pc:sldMk cId="3428141206" sldId="372"/>
            <ac:spMk id="3" creationId="{02840B01-BD4A-FDB9-0011-F6F1096146AC}"/>
          </ac:spMkLst>
        </pc:spChg>
        <pc:spChg chg="mod">
          <ac:chgData name="Chandra, Annika SBOBNG-PTIY/TLK" userId="d178ef01-77a2-4822-85ec-9e6ac2da12d5" providerId="ADAL" clId="{FC3902BE-0F2B-4E9F-8706-55745C2AFF7B}" dt="2023-08-24T16:10:19.898" v="304" actId="1076"/>
          <ac:spMkLst>
            <pc:docMk/>
            <pc:sldMk cId="3428141206" sldId="372"/>
            <ac:spMk id="4" creationId="{AB4B3D05-8750-F638-7072-954F16B785D1}"/>
          </ac:spMkLst>
        </pc:spChg>
        <pc:spChg chg="add del">
          <ac:chgData name="Chandra, Annika SBOBNG-PTIY/TLK" userId="d178ef01-77a2-4822-85ec-9e6ac2da12d5" providerId="ADAL" clId="{FC3902BE-0F2B-4E9F-8706-55745C2AFF7B}" dt="2023-08-24T16:08:12.870" v="227" actId="478"/>
          <ac:spMkLst>
            <pc:docMk/>
            <pc:sldMk cId="3428141206" sldId="372"/>
            <ac:spMk id="5" creationId="{B85686A2-3EFA-2C24-BDA8-1744C838A631}"/>
          </ac:spMkLst>
        </pc:spChg>
        <pc:picChg chg="add del mod ord">
          <ac:chgData name="Chandra, Annika SBOBNG-PTIY/TLK" userId="d178ef01-77a2-4822-85ec-9e6ac2da12d5" providerId="ADAL" clId="{FC3902BE-0F2B-4E9F-8706-55745C2AFF7B}" dt="2023-08-24T16:08:08.141" v="226" actId="22"/>
          <ac:picMkLst>
            <pc:docMk/>
            <pc:sldMk cId="3428141206" sldId="372"/>
            <ac:picMk id="7" creationId="{FB6999D0-D0FB-9CE4-CAA8-3EF3F1A8776A}"/>
          </ac:picMkLst>
        </pc:picChg>
        <pc:picChg chg="add mod">
          <ac:chgData name="Chandra, Annika SBOBNG-PTIY/TLK" userId="d178ef01-77a2-4822-85ec-9e6ac2da12d5" providerId="ADAL" clId="{FC3902BE-0F2B-4E9F-8706-55745C2AFF7B}" dt="2023-08-24T16:09:19.917" v="242" actId="1076"/>
          <ac:picMkLst>
            <pc:docMk/>
            <pc:sldMk cId="3428141206" sldId="372"/>
            <ac:picMk id="9" creationId="{8AC6A01D-AAB8-122D-8191-D345E3B2DAC8}"/>
          </ac:picMkLst>
        </pc:picChg>
        <pc:picChg chg="add mod">
          <ac:chgData name="Chandra, Annika SBOBNG-PTIY/TLK" userId="d178ef01-77a2-4822-85ec-9e6ac2da12d5" providerId="ADAL" clId="{FC3902BE-0F2B-4E9F-8706-55745C2AFF7B}" dt="2023-08-24T16:09:18.529" v="241" actId="14100"/>
          <ac:picMkLst>
            <pc:docMk/>
            <pc:sldMk cId="3428141206" sldId="372"/>
            <ac:picMk id="11" creationId="{EB16C331-8E75-25E5-4374-100C5ECD7E11}"/>
          </ac:picMkLst>
        </pc:picChg>
      </pc:sldChg>
      <pc:sldChg chg="addSp delSp modSp new mod">
        <pc:chgData name="Chandra, Annika SBOBNG-PTIY/TLK" userId="d178ef01-77a2-4822-85ec-9e6ac2da12d5" providerId="ADAL" clId="{FC3902BE-0F2B-4E9F-8706-55745C2AFF7B}" dt="2023-08-24T16:12:13.803" v="314" actId="1076"/>
        <pc:sldMkLst>
          <pc:docMk/>
          <pc:sldMk cId="1869347823" sldId="373"/>
        </pc:sldMkLst>
        <pc:spChg chg="del">
          <ac:chgData name="Chandra, Annika SBOBNG-PTIY/TLK" userId="d178ef01-77a2-4822-85ec-9e6ac2da12d5" providerId="ADAL" clId="{FC3902BE-0F2B-4E9F-8706-55745C2AFF7B}" dt="2023-08-24T16:11:33.556" v="307" actId="478"/>
          <ac:spMkLst>
            <pc:docMk/>
            <pc:sldMk cId="1869347823" sldId="373"/>
            <ac:spMk id="2" creationId="{A432248A-9D8C-3711-CBA5-52281FBC3830}"/>
          </ac:spMkLst>
        </pc:spChg>
        <pc:spChg chg="del">
          <ac:chgData name="Chandra, Annika SBOBNG-PTIY/TLK" userId="d178ef01-77a2-4822-85ec-9e6ac2da12d5" providerId="ADAL" clId="{FC3902BE-0F2B-4E9F-8706-55745C2AFF7B}" dt="2023-08-24T16:11:37.676" v="308" actId="478"/>
          <ac:spMkLst>
            <pc:docMk/>
            <pc:sldMk cId="1869347823" sldId="373"/>
            <ac:spMk id="3" creationId="{37459069-BF3E-38F7-7151-BDE78EBD21ED}"/>
          </ac:spMkLst>
        </pc:spChg>
        <pc:picChg chg="add mod">
          <ac:chgData name="Chandra, Annika SBOBNG-PTIY/TLK" userId="d178ef01-77a2-4822-85ec-9e6ac2da12d5" providerId="ADAL" clId="{FC3902BE-0F2B-4E9F-8706-55745C2AFF7B}" dt="2023-08-24T16:11:49.960" v="312" actId="1076"/>
          <ac:picMkLst>
            <pc:docMk/>
            <pc:sldMk cId="1869347823" sldId="373"/>
            <ac:picMk id="7" creationId="{AAC70CE8-8573-83B2-B293-95AEC949A3CA}"/>
          </ac:picMkLst>
        </pc:picChg>
        <pc:picChg chg="add mod">
          <ac:chgData name="Chandra, Annika SBOBNG-PTIY/TLK" userId="d178ef01-77a2-4822-85ec-9e6ac2da12d5" providerId="ADAL" clId="{FC3902BE-0F2B-4E9F-8706-55745C2AFF7B}" dt="2023-08-24T16:12:13.803" v="314" actId="1076"/>
          <ac:picMkLst>
            <pc:docMk/>
            <pc:sldMk cId="1869347823" sldId="373"/>
            <ac:picMk id="8" creationId="{588EE3A2-456B-D794-7E4B-C78CA3E433DE}"/>
          </ac:picMkLst>
        </pc:picChg>
      </pc:sldChg>
      <pc:sldChg chg="addSp delSp modSp add mod ord">
        <pc:chgData name="Chandra, Annika SBOBNG-PTIY/TLK" userId="d178ef01-77a2-4822-85ec-9e6ac2da12d5" providerId="ADAL" clId="{FC3902BE-0F2B-4E9F-8706-55745C2AFF7B}" dt="2023-08-24T16:15:39.609" v="347" actId="14100"/>
        <pc:sldMkLst>
          <pc:docMk/>
          <pc:sldMk cId="445137607" sldId="374"/>
        </pc:sldMkLst>
        <pc:spChg chg="mod">
          <ac:chgData name="Chandra, Annika SBOBNG-PTIY/TLK" userId="d178ef01-77a2-4822-85ec-9e6ac2da12d5" providerId="ADAL" clId="{FC3902BE-0F2B-4E9F-8706-55745C2AFF7B}" dt="2023-08-24T16:13:41.191" v="338" actId="20577"/>
          <ac:spMkLst>
            <pc:docMk/>
            <pc:sldMk cId="445137607" sldId="374"/>
            <ac:spMk id="4" creationId="{AB4B3D05-8750-F638-7072-954F16B785D1}"/>
          </ac:spMkLst>
        </pc:spChg>
        <pc:picChg chg="add mod">
          <ac:chgData name="Chandra, Annika SBOBNG-PTIY/TLK" userId="d178ef01-77a2-4822-85ec-9e6ac2da12d5" providerId="ADAL" clId="{FC3902BE-0F2B-4E9F-8706-55745C2AFF7B}" dt="2023-08-24T16:14:51.029" v="344" actId="14100"/>
          <ac:picMkLst>
            <pc:docMk/>
            <pc:sldMk cId="445137607" sldId="374"/>
            <ac:picMk id="3" creationId="{7DA8DF9B-8B29-A088-6534-42695BDA8B90}"/>
          </ac:picMkLst>
        </pc:picChg>
        <pc:picChg chg="add mod">
          <ac:chgData name="Chandra, Annika SBOBNG-PTIY/TLK" userId="d178ef01-77a2-4822-85ec-9e6ac2da12d5" providerId="ADAL" clId="{FC3902BE-0F2B-4E9F-8706-55745C2AFF7B}" dt="2023-08-24T16:15:39.609" v="347" actId="14100"/>
          <ac:picMkLst>
            <pc:docMk/>
            <pc:sldMk cId="445137607" sldId="374"/>
            <ac:picMk id="6" creationId="{996F8495-DACB-18F6-84B2-D98401BF093A}"/>
          </ac:picMkLst>
        </pc:picChg>
        <pc:picChg chg="del">
          <ac:chgData name="Chandra, Annika SBOBNG-PTIY/TLK" userId="d178ef01-77a2-4822-85ec-9e6ac2da12d5" providerId="ADAL" clId="{FC3902BE-0F2B-4E9F-8706-55745C2AFF7B}" dt="2023-08-24T16:13:43.683" v="339" actId="478"/>
          <ac:picMkLst>
            <pc:docMk/>
            <pc:sldMk cId="445137607" sldId="374"/>
            <ac:picMk id="9" creationId="{8AC6A01D-AAB8-122D-8191-D345E3B2DAC8}"/>
          </ac:picMkLst>
        </pc:picChg>
        <pc:picChg chg="del">
          <ac:chgData name="Chandra, Annika SBOBNG-PTIY/TLK" userId="d178ef01-77a2-4822-85ec-9e6ac2da12d5" providerId="ADAL" clId="{FC3902BE-0F2B-4E9F-8706-55745C2AFF7B}" dt="2023-08-24T16:13:45.304" v="340" actId="478"/>
          <ac:picMkLst>
            <pc:docMk/>
            <pc:sldMk cId="445137607" sldId="374"/>
            <ac:picMk id="11" creationId="{EB16C331-8E75-25E5-4374-100C5ECD7E11}"/>
          </ac:picMkLst>
        </pc:picChg>
      </pc:sldChg>
      <pc:sldChg chg="modSp add mod ord">
        <pc:chgData name="Chandra, Annika SBOBNG-PTIY/TLK" userId="d178ef01-77a2-4822-85ec-9e6ac2da12d5" providerId="ADAL" clId="{FC3902BE-0F2B-4E9F-8706-55745C2AFF7B}" dt="2023-08-24T16:17:45.311" v="354"/>
        <pc:sldMkLst>
          <pc:docMk/>
          <pc:sldMk cId="649992841" sldId="375"/>
        </pc:sldMkLst>
        <pc:spChg chg="mod">
          <ac:chgData name="Chandra, Annika SBOBNG-PTIY/TLK" userId="d178ef01-77a2-4822-85ec-9e6ac2da12d5" providerId="ADAL" clId="{FC3902BE-0F2B-4E9F-8706-55745C2AFF7B}" dt="2023-08-24T16:16:01.417" v="352" actId="20577"/>
          <ac:spMkLst>
            <pc:docMk/>
            <pc:sldMk cId="649992841" sldId="375"/>
            <ac:spMk id="2" creationId="{F266D609-A6B2-A984-B914-AEBAFBE54DD1}"/>
          </ac:spMkLst>
        </pc:spChg>
      </pc:sldChg>
      <pc:sldChg chg="modSp add mod ord">
        <pc:chgData name="Chandra, Annika SBOBNG-PTIY/TLK" userId="d178ef01-77a2-4822-85ec-9e6ac2da12d5" providerId="ADAL" clId="{FC3902BE-0F2B-4E9F-8706-55745C2AFF7B}" dt="2023-08-24T16:27:24.386" v="643" actId="404"/>
        <pc:sldMkLst>
          <pc:docMk/>
          <pc:sldMk cId="4255578220" sldId="376"/>
        </pc:sldMkLst>
        <pc:graphicFrameChg chg="mod modGraphic">
          <ac:chgData name="Chandra, Annika SBOBNG-PTIY/TLK" userId="d178ef01-77a2-4822-85ec-9e6ac2da12d5" providerId="ADAL" clId="{FC3902BE-0F2B-4E9F-8706-55745C2AFF7B}" dt="2023-08-24T16:27:24.386" v="643" actId="404"/>
          <ac:graphicFrameMkLst>
            <pc:docMk/>
            <pc:sldMk cId="4255578220" sldId="376"/>
            <ac:graphicFrameMk id="9" creationId="{BCD1A012-F3E4-C7C3-1AD7-9062E2BC7A94}"/>
          </ac:graphicFrameMkLst>
        </pc:graphicFrameChg>
      </pc:sldChg>
      <pc:sldChg chg="addSp modSp new mod">
        <pc:chgData name="Chandra, Annika SBOBNG-PTIY/TLK" userId="d178ef01-77a2-4822-85ec-9e6ac2da12d5" providerId="ADAL" clId="{FC3902BE-0F2B-4E9F-8706-55745C2AFF7B}" dt="2023-08-24T16:40:44.443" v="651" actId="14100"/>
        <pc:sldMkLst>
          <pc:docMk/>
          <pc:sldMk cId="2556724040" sldId="377"/>
        </pc:sldMkLst>
        <pc:picChg chg="add mod">
          <ac:chgData name="Chandra, Annika SBOBNG-PTIY/TLK" userId="d178ef01-77a2-4822-85ec-9e6ac2da12d5" providerId="ADAL" clId="{FC3902BE-0F2B-4E9F-8706-55745C2AFF7B}" dt="2023-08-24T16:40:44.443" v="651" actId="14100"/>
          <ac:picMkLst>
            <pc:docMk/>
            <pc:sldMk cId="2556724040" sldId="377"/>
            <ac:picMk id="6" creationId="{12C735C1-9602-2D26-0BE7-66B7A368884F}"/>
          </ac:picMkLst>
        </pc:picChg>
      </pc:sldChg>
      <pc:sldChg chg="addSp new mod">
        <pc:chgData name="Chandra, Annika SBOBNG-PTIY/TLK" userId="d178ef01-77a2-4822-85ec-9e6ac2da12d5" providerId="ADAL" clId="{FC3902BE-0F2B-4E9F-8706-55745C2AFF7B}" dt="2023-08-24T16:42:42.497" v="653" actId="22"/>
        <pc:sldMkLst>
          <pc:docMk/>
          <pc:sldMk cId="3813562788" sldId="378"/>
        </pc:sldMkLst>
        <pc:picChg chg="add">
          <ac:chgData name="Chandra, Annika SBOBNG-PTIY/TLK" userId="d178ef01-77a2-4822-85ec-9e6ac2da12d5" providerId="ADAL" clId="{FC3902BE-0F2B-4E9F-8706-55745C2AFF7B}" dt="2023-08-24T16:42:42.497" v="653" actId="22"/>
          <ac:picMkLst>
            <pc:docMk/>
            <pc:sldMk cId="3813562788" sldId="378"/>
            <ac:picMk id="6" creationId="{7C4445DB-7BB0-0318-3A81-D7D17227B469}"/>
          </ac:picMkLst>
        </pc:picChg>
      </pc:sldChg>
      <pc:sldChg chg="addSp modSp new mod">
        <pc:chgData name="Chandra, Annika SBOBNG-PTIY/TLK" userId="d178ef01-77a2-4822-85ec-9e6ac2da12d5" providerId="ADAL" clId="{FC3902BE-0F2B-4E9F-8706-55745C2AFF7B}" dt="2023-08-24T16:43:23.687" v="656" actId="14100"/>
        <pc:sldMkLst>
          <pc:docMk/>
          <pc:sldMk cId="3093295663" sldId="379"/>
        </pc:sldMkLst>
        <pc:picChg chg="add mod">
          <ac:chgData name="Chandra, Annika SBOBNG-PTIY/TLK" userId="d178ef01-77a2-4822-85ec-9e6ac2da12d5" providerId="ADAL" clId="{FC3902BE-0F2B-4E9F-8706-55745C2AFF7B}" dt="2023-08-24T16:43:23.687" v="656" actId="14100"/>
          <ac:picMkLst>
            <pc:docMk/>
            <pc:sldMk cId="3093295663" sldId="379"/>
            <ac:picMk id="6" creationId="{2291E57B-6938-11A3-FC42-1C0203831836}"/>
          </ac:picMkLst>
        </pc:picChg>
      </pc:sldChg>
      <pc:sldChg chg="modSp add mod ord">
        <pc:chgData name="Chandra, Annika SBOBNG-PTIY/TLK" userId="d178ef01-77a2-4822-85ec-9e6ac2da12d5" providerId="ADAL" clId="{FC3902BE-0F2B-4E9F-8706-55745C2AFF7B}" dt="2023-08-24T16:46:33.650" v="666" actId="1076"/>
        <pc:sldMkLst>
          <pc:docMk/>
          <pc:sldMk cId="2604015177" sldId="380"/>
        </pc:sldMkLst>
        <pc:spChg chg="mod">
          <ac:chgData name="Chandra, Annika SBOBNG-PTIY/TLK" userId="d178ef01-77a2-4822-85ec-9e6ac2da12d5" providerId="ADAL" clId="{FC3902BE-0F2B-4E9F-8706-55745C2AFF7B}" dt="2023-08-24T16:46:33.650" v="666" actId="1076"/>
          <ac:spMkLst>
            <pc:docMk/>
            <pc:sldMk cId="2604015177" sldId="380"/>
            <ac:spMk id="2" creationId="{F266D609-A6B2-A984-B914-AEBAFBE54DD1}"/>
          </ac:spMkLst>
        </pc:spChg>
      </pc:sldChg>
      <pc:sldChg chg="addSp delSp modSp add mod ord">
        <pc:chgData name="Chandra, Annika SBOBNG-PTIY/TLK" userId="d178ef01-77a2-4822-85ec-9e6ac2da12d5" providerId="ADAL" clId="{FC3902BE-0F2B-4E9F-8706-55745C2AFF7B}" dt="2023-08-24T17:21:32.751" v="1146" actId="20577"/>
        <pc:sldMkLst>
          <pc:docMk/>
          <pc:sldMk cId="3190601428" sldId="381"/>
        </pc:sldMkLst>
        <pc:spChg chg="add mod">
          <ac:chgData name="Chandra, Annika SBOBNG-PTIY/TLK" userId="d178ef01-77a2-4822-85ec-9e6ac2da12d5" providerId="ADAL" clId="{FC3902BE-0F2B-4E9F-8706-55745C2AFF7B}" dt="2023-08-24T17:21:32.751" v="1146" actId="20577"/>
          <ac:spMkLst>
            <pc:docMk/>
            <pc:sldMk cId="3190601428" sldId="381"/>
            <ac:spMk id="2" creationId="{18FD7EBD-E46F-7AFD-CAEE-69600C9B32AB}"/>
          </ac:spMkLst>
        </pc:spChg>
        <pc:graphicFrameChg chg="del mod">
          <ac:chgData name="Chandra, Annika SBOBNG-PTIY/TLK" userId="d178ef01-77a2-4822-85ec-9e6ac2da12d5" providerId="ADAL" clId="{FC3902BE-0F2B-4E9F-8706-55745C2AFF7B}" dt="2023-08-24T17:13:29.474" v="956" actId="11529"/>
          <ac:graphicFrameMkLst>
            <pc:docMk/>
            <pc:sldMk cId="3190601428" sldId="381"/>
            <ac:graphicFrameMk id="9" creationId="{BCD1A012-F3E4-C7C3-1AD7-9062E2BC7A94}"/>
          </ac:graphicFrameMkLst>
        </pc:graphicFrameChg>
      </pc:sldChg>
      <pc:sldChg chg="addSp delSp modSp new mod">
        <pc:chgData name="Chandra, Annika SBOBNG-PTIY/TLK" userId="d178ef01-77a2-4822-85ec-9e6ac2da12d5" providerId="ADAL" clId="{FC3902BE-0F2B-4E9F-8706-55745C2AFF7B}" dt="2023-08-24T17:26:21.563" v="1153" actId="1076"/>
        <pc:sldMkLst>
          <pc:docMk/>
          <pc:sldMk cId="2447891251" sldId="382"/>
        </pc:sldMkLst>
        <pc:spChg chg="del">
          <ac:chgData name="Chandra, Annika SBOBNG-PTIY/TLK" userId="d178ef01-77a2-4822-85ec-9e6ac2da12d5" providerId="ADAL" clId="{FC3902BE-0F2B-4E9F-8706-55745C2AFF7B}" dt="2023-08-24T17:23:46.446" v="1148" actId="478"/>
          <ac:spMkLst>
            <pc:docMk/>
            <pc:sldMk cId="2447891251" sldId="382"/>
            <ac:spMk id="2" creationId="{24432B08-43A0-D273-7E12-2F5573117219}"/>
          </ac:spMkLst>
        </pc:spChg>
        <pc:spChg chg="del">
          <ac:chgData name="Chandra, Annika SBOBNG-PTIY/TLK" userId="d178ef01-77a2-4822-85ec-9e6ac2da12d5" providerId="ADAL" clId="{FC3902BE-0F2B-4E9F-8706-55745C2AFF7B}" dt="2023-08-24T17:23:50.167" v="1149" actId="478"/>
          <ac:spMkLst>
            <pc:docMk/>
            <pc:sldMk cId="2447891251" sldId="382"/>
            <ac:spMk id="3" creationId="{DB8E28C3-B2D6-D380-1DBB-4E94C82BA874}"/>
          </ac:spMkLst>
        </pc:spChg>
        <pc:picChg chg="add mod">
          <ac:chgData name="Chandra, Annika SBOBNG-PTIY/TLK" userId="d178ef01-77a2-4822-85ec-9e6ac2da12d5" providerId="ADAL" clId="{FC3902BE-0F2B-4E9F-8706-55745C2AFF7B}" dt="2023-08-24T17:26:21.563" v="1153" actId="1076"/>
          <ac:picMkLst>
            <pc:docMk/>
            <pc:sldMk cId="2447891251" sldId="382"/>
            <ac:picMk id="4" creationId="{EC53C22D-65D2-70AA-A768-A8140D7446F7}"/>
          </ac:picMkLst>
        </pc:picChg>
      </pc:sldChg>
      <pc:sldChg chg="addSp modSp new mod">
        <pc:chgData name="Chandra, Annika SBOBNG-PTIY/TLK" userId="d178ef01-77a2-4822-85ec-9e6ac2da12d5" providerId="ADAL" clId="{FC3902BE-0F2B-4E9F-8706-55745C2AFF7B}" dt="2023-08-24T17:27:18.309" v="1162" actId="1076"/>
        <pc:sldMkLst>
          <pc:docMk/>
          <pc:sldMk cId="1720698538" sldId="383"/>
        </pc:sldMkLst>
        <pc:picChg chg="add mod">
          <ac:chgData name="Chandra, Annika SBOBNG-PTIY/TLK" userId="d178ef01-77a2-4822-85ec-9e6ac2da12d5" providerId="ADAL" clId="{FC3902BE-0F2B-4E9F-8706-55745C2AFF7B}" dt="2023-08-24T17:26:51.101" v="1158" actId="14100"/>
          <ac:picMkLst>
            <pc:docMk/>
            <pc:sldMk cId="1720698538" sldId="383"/>
            <ac:picMk id="4" creationId="{09C21DDA-74AB-CD8C-02D0-7087650CFA08}"/>
          </ac:picMkLst>
        </pc:picChg>
        <pc:picChg chg="add mod">
          <ac:chgData name="Chandra, Annika SBOBNG-PTIY/TLK" userId="d178ef01-77a2-4822-85ec-9e6ac2da12d5" providerId="ADAL" clId="{FC3902BE-0F2B-4E9F-8706-55745C2AFF7B}" dt="2023-08-24T17:27:18.309" v="1162" actId="1076"/>
          <ac:picMkLst>
            <pc:docMk/>
            <pc:sldMk cId="1720698538" sldId="383"/>
            <ac:picMk id="5" creationId="{A9AF518B-33FC-65EF-6EFC-7EC2CC824365}"/>
          </ac:picMkLst>
        </pc:picChg>
      </pc:sldChg>
      <pc:sldChg chg="addSp modSp new mod">
        <pc:chgData name="Chandra, Annika SBOBNG-PTIY/TLK" userId="d178ef01-77a2-4822-85ec-9e6ac2da12d5" providerId="ADAL" clId="{FC3902BE-0F2B-4E9F-8706-55745C2AFF7B}" dt="2023-08-24T17:27:52.089" v="1166" actId="14100"/>
        <pc:sldMkLst>
          <pc:docMk/>
          <pc:sldMk cId="800806689" sldId="384"/>
        </pc:sldMkLst>
        <pc:picChg chg="add mod">
          <ac:chgData name="Chandra, Annika SBOBNG-PTIY/TLK" userId="d178ef01-77a2-4822-85ec-9e6ac2da12d5" providerId="ADAL" clId="{FC3902BE-0F2B-4E9F-8706-55745C2AFF7B}" dt="2023-08-24T17:27:52.089" v="1166" actId="14100"/>
          <ac:picMkLst>
            <pc:docMk/>
            <pc:sldMk cId="800806689" sldId="384"/>
            <ac:picMk id="4" creationId="{7AD04C24-DDAC-1169-4DA1-F8DFA775D2F2}"/>
          </ac:picMkLst>
        </pc:picChg>
      </pc:sldChg>
      <pc:sldChg chg="addSp modSp new mod">
        <pc:chgData name="Chandra, Annika SBOBNG-PTIY/TLK" userId="d178ef01-77a2-4822-85ec-9e6ac2da12d5" providerId="ADAL" clId="{FC3902BE-0F2B-4E9F-8706-55745C2AFF7B}" dt="2023-08-24T17:28:19.498" v="1171" actId="1076"/>
        <pc:sldMkLst>
          <pc:docMk/>
          <pc:sldMk cId="2256649814" sldId="385"/>
        </pc:sldMkLst>
        <pc:picChg chg="add mod">
          <ac:chgData name="Chandra, Annika SBOBNG-PTIY/TLK" userId="d178ef01-77a2-4822-85ec-9e6ac2da12d5" providerId="ADAL" clId="{FC3902BE-0F2B-4E9F-8706-55745C2AFF7B}" dt="2023-08-24T17:28:19.498" v="1171" actId="1076"/>
          <ac:picMkLst>
            <pc:docMk/>
            <pc:sldMk cId="2256649814" sldId="385"/>
            <ac:picMk id="4" creationId="{C4B38F89-B5BE-9BD1-10E3-D5D5D36E565F}"/>
          </ac:picMkLst>
        </pc:picChg>
      </pc:sldChg>
      <pc:sldChg chg="modSp add mod ord">
        <pc:chgData name="Chandra, Annika SBOBNG-PTIY/TLK" userId="d178ef01-77a2-4822-85ec-9e6ac2da12d5" providerId="ADAL" clId="{FC3902BE-0F2B-4E9F-8706-55745C2AFF7B}" dt="2023-08-25T10:23:34.264" v="1196" actId="20577"/>
        <pc:sldMkLst>
          <pc:docMk/>
          <pc:sldMk cId="2289318844" sldId="386"/>
        </pc:sldMkLst>
        <pc:spChg chg="mod">
          <ac:chgData name="Chandra, Annika SBOBNG-PTIY/TLK" userId="d178ef01-77a2-4822-85ec-9e6ac2da12d5" providerId="ADAL" clId="{FC3902BE-0F2B-4E9F-8706-55745C2AFF7B}" dt="2023-08-25T10:23:34.264" v="1196" actId="20577"/>
          <ac:spMkLst>
            <pc:docMk/>
            <pc:sldMk cId="2289318844" sldId="386"/>
            <ac:spMk id="2" creationId="{F266D609-A6B2-A984-B914-AEBAFBE54DD1}"/>
          </ac:spMkLst>
        </pc:spChg>
      </pc:sldChg>
      <pc:sldChg chg="modSp add mod ord">
        <pc:chgData name="Chandra, Annika SBOBNG-PTIY/TLK" userId="d178ef01-77a2-4822-85ec-9e6ac2da12d5" providerId="ADAL" clId="{FC3902BE-0F2B-4E9F-8706-55745C2AFF7B}" dt="2023-08-25T10:41:36.651" v="1679" actId="20577"/>
        <pc:sldMkLst>
          <pc:docMk/>
          <pc:sldMk cId="2700702611" sldId="387"/>
        </pc:sldMkLst>
        <pc:spChg chg="mod">
          <ac:chgData name="Chandra, Annika SBOBNG-PTIY/TLK" userId="d178ef01-77a2-4822-85ec-9e6ac2da12d5" providerId="ADAL" clId="{FC3902BE-0F2B-4E9F-8706-55745C2AFF7B}" dt="2023-08-25T10:41:36.651" v="1679" actId="20577"/>
          <ac:spMkLst>
            <pc:docMk/>
            <pc:sldMk cId="2700702611" sldId="387"/>
            <ac:spMk id="2" creationId="{18FD7EBD-E46F-7AFD-CAEE-69600C9B32AB}"/>
          </ac:spMkLst>
        </pc:spChg>
      </pc:sldChg>
      <pc:sldChg chg="addSp delSp modSp new mod">
        <pc:chgData name="Chandra, Annika SBOBNG-PTIY/TLK" userId="d178ef01-77a2-4822-85ec-9e6ac2da12d5" providerId="ADAL" clId="{FC3902BE-0F2B-4E9F-8706-55745C2AFF7B}" dt="2023-08-25T10:38:23.242" v="1658" actId="14100"/>
        <pc:sldMkLst>
          <pc:docMk/>
          <pc:sldMk cId="3874755961" sldId="388"/>
        </pc:sldMkLst>
        <pc:spChg chg="del mod">
          <ac:chgData name="Chandra, Annika SBOBNG-PTIY/TLK" userId="d178ef01-77a2-4822-85ec-9e6ac2da12d5" providerId="ADAL" clId="{FC3902BE-0F2B-4E9F-8706-55745C2AFF7B}" dt="2023-08-25T10:36:25.243" v="1644" actId="478"/>
          <ac:spMkLst>
            <pc:docMk/>
            <pc:sldMk cId="3874755961" sldId="388"/>
            <ac:spMk id="2" creationId="{35CCAC64-E1A4-63AB-34DD-A8C49545AEB7}"/>
          </ac:spMkLst>
        </pc:spChg>
        <pc:spChg chg="del">
          <ac:chgData name="Chandra, Annika SBOBNG-PTIY/TLK" userId="d178ef01-77a2-4822-85ec-9e6ac2da12d5" providerId="ADAL" clId="{FC3902BE-0F2B-4E9F-8706-55745C2AFF7B}" dt="2023-08-25T10:36:28.735" v="1645" actId="478"/>
          <ac:spMkLst>
            <pc:docMk/>
            <pc:sldMk cId="3874755961" sldId="388"/>
            <ac:spMk id="3" creationId="{F6D4145B-3E45-9E57-31EB-9C8AAD50C2D0}"/>
          </ac:spMkLst>
        </pc:spChg>
        <pc:spChg chg="mod">
          <ac:chgData name="Chandra, Annika SBOBNG-PTIY/TLK" userId="d178ef01-77a2-4822-85ec-9e6ac2da12d5" providerId="ADAL" clId="{FC3902BE-0F2B-4E9F-8706-55745C2AFF7B}" dt="2023-08-25T10:37:47.881" v="1652" actId="1076"/>
          <ac:spMkLst>
            <pc:docMk/>
            <pc:sldMk cId="3874755961" sldId="388"/>
            <ac:spMk id="6" creationId="{2A17E3D4-E209-7B68-1945-06BC262343A6}"/>
          </ac:spMkLst>
        </pc:spChg>
        <pc:picChg chg="add mod">
          <ac:chgData name="Chandra, Annika SBOBNG-PTIY/TLK" userId="d178ef01-77a2-4822-85ec-9e6ac2da12d5" providerId="ADAL" clId="{FC3902BE-0F2B-4E9F-8706-55745C2AFF7B}" dt="2023-08-25T10:38:23.242" v="1658" actId="14100"/>
          <ac:picMkLst>
            <pc:docMk/>
            <pc:sldMk cId="3874755961" sldId="388"/>
            <ac:picMk id="7" creationId="{94136262-2068-B8DE-9184-DF502F1F8308}"/>
          </ac:picMkLst>
        </pc:picChg>
        <pc:picChg chg="add mod">
          <ac:chgData name="Chandra, Annika SBOBNG-PTIY/TLK" userId="d178ef01-77a2-4822-85ec-9e6ac2da12d5" providerId="ADAL" clId="{FC3902BE-0F2B-4E9F-8706-55745C2AFF7B}" dt="2023-08-25T10:38:17.772" v="1656" actId="1076"/>
          <ac:picMkLst>
            <pc:docMk/>
            <pc:sldMk cId="3874755961" sldId="388"/>
            <ac:picMk id="8" creationId="{0C7922C0-050D-E496-A23D-2C08D02EB8FD}"/>
          </ac:picMkLst>
        </pc:picChg>
      </pc:sldChg>
      <pc:sldChg chg="addSp modSp add mod">
        <pc:chgData name="Chandra, Annika SBOBNG-PTIY/TLK" userId="d178ef01-77a2-4822-85ec-9e6ac2da12d5" providerId="ADAL" clId="{FC3902BE-0F2B-4E9F-8706-55745C2AFF7B}" dt="2023-08-25T10:39:52.120" v="1676" actId="1076"/>
        <pc:sldMkLst>
          <pc:docMk/>
          <pc:sldMk cId="878427695" sldId="389"/>
        </pc:sldMkLst>
        <pc:picChg chg="add mod">
          <ac:chgData name="Chandra, Annika SBOBNG-PTIY/TLK" userId="d178ef01-77a2-4822-85ec-9e6ac2da12d5" providerId="ADAL" clId="{FC3902BE-0F2B-4E9F-8706-55745C2AFF7B}" dt="2023-08-25T10:39:35.845" v="1674" actId="14100"/>
          <ac:picMkLst>
            <pc:docMk/>
            <pc:sldMk cId="878427695" sldId="389"/>
            <ac:picMk id="2" creationId="{03104C6B-6FC2-04D1-8FCD-15286CEEDBB1}"/>
          </ac:picMkLst>
        </pc:picChg>
        <pc:picChg chg="add mod">
          <ac:chgData name="Chandra, Annika SBOBNG-PTIY/TLK" userId="d178ef01-77a2-4822-85ec-9e6ac2da12d5" providerId="ADAL" clId="{FC3902BE-0F2B-4E9F-8706-55745C2AFF7B}" dt="2023-08-25T10:39:05.975" v="1666" actId="14100"/>
          <ac:picMkLst>
            <pc:docMk/>
            <pc:sldMk cId="878427695" sldId="389"/>
            <ac:picMk id="3" creationId="{DE84C88F-CBB7-E508-CE91-096C552D25F5}"/>
          </ac:picMkLst>
        </pc:picChg>
        <pc:picChg chg="add mod">
          <ac:chgData name="Chandra, Annika SBOBNG-PTIY/TLK" userId="d178ef01-77a2-4822-85ec-9e6ac2da12d5" providerId="ADAL" clId="{FC3902BE-0F2B-4E9F-8706-55745C2AFF7B}" dt="2023-08-25T10:39:30.530" v="1672" actId="1076"/>
          <ac:picMkLst>
            <pc:docMk/>
            <pc:sldMk cId="878427695" sldId="389"/>
            <ac:picMk id="7" creationId="{60AF751E-CF47-7C6D-59F3-A04D210DADCD}"/>
          </ac:picMkLst>
        </pc:picChg>
        <pc:picChg chg="add mod">
          <ac:chgData name="Chandra, Annika SBOBNG-PTIY/TLK" userId="d178ef01-77a2-4822-85ec-9e6ac2da12d5" providerId="ADAL" clId="{FC3902BE-0F2B-4E9F-8706-55745C2AFF7B}" dt="2023-08-25T10:39:52.120" v="1676" actId="1076"/>
          <ac:picMkLst>
            <pc:docMk/>
            <pc:sldMk cId="878427695" sldId="389"/>
            <ac:picMk id="8" creationId="{75A56C9B-56A7-58D1-0561-48DC62E506CA}"/>
          </ac:picMkLst>
        </pc:picChg>
      </pc:sldChg>
      <pc:sldChg chg="addSp modSp add mod">
        <pc:chgData name="Chandra, Annika SBOBNG-PTIY/TLK" userId="d178ef01-77a2-4822-85ec-9e6ac2da12d5" providerId="ADAL" clId="{FC3902BE-0F2B-4E9F-8706-55745C2AFF7B}" dt="2023-08-25T15:59:53.883" v="2806" actId="1076"/>
        <pc:sldMkLst>
          <pc:docMk/>
          <pc:sldMk cId="1248756505" sldId="390"/>
        </pc:sldMkLst>
        <pc:picChg chg="add mod">
          <ac:chgData name="Chandra, Annika SBOBNG-PTIY/TLK" userId="d178ef01-77a2-4822-85ec-9e6ac2da12d5" providerId="ADAL" clId="{FC3902BE-0F2B-4E9F-8706-55745C2AFF7B}" dt="2023-08-25T15:59:53.883" v="2806" actId="1076"/>
          <ac:picMkLst>
            <pc:docMk/>
            <pc:sldMk cId="1248756505" sldId="390"/>
            <ac:picMk id="2" creationId="{92B04C0D-C78C-F9D1-0803-39A9D5235420}"/>
          </ac:picMkLst>
        </pc:picChg>
      </pc:sldChg>
      <pc:sldChg chg="add del">
        <pc:chgData name="Chandra, Annika SBOBNG-PTIY/TLK" userId="d178ef01-77a2-4822-85ec-9e6ac2da12d5" providerId="ADAL" clId="{FC3902BE-0F2B-4E9F-8706-55745C2AFF7B}" dt="2023-08-25T16:00:14.401" v="2807" actId="2696"/>
        <pc:sldMkLst>
          <pc:docMk/>
          <pc:sldMk cId="1632844352" sldId="391"/>
        </pc:sldMkLst>
      </pc:sldChg>
      <pc:sldChg chg="modSp add mod ord">
        <pc:chgData name="Chandra, Annika SBOBNG-PTIY/TLK" userId="d178ef01-77a2-4822-85ec-9e6ac2da12d5" providerId="ADAL" clId="{FC3902BE-0F2B-4E9F-8706-55745C2AFF7B}" dt="2023-08-25T10:42:52.510" v="1713" actId="20577"/>
        <pc:sldMkLst>
          <pc:docMk/>
          <pc:sldMk cId="2769964238" sldId="392"/>
        </pc:sldMkLst>
        <pc:spChg chg="mod">
          <ac:chgData name="Chandra, Annika SBOBNG-PTIY/TLK" userId="d178ef01-77a2-4822-85ec-9e6ac2da12d5" providerId="ADAL" clId="{FC3902BE-0F2B-4E9F-8706-55745C2AFF7B}" dt="2023-08-25T10:42:52.510" v="1713" actId="20577"/>
          <ac:spMkLst>
            <pc:docMk/>
            <pc:sldMk cId="2769964238" sldId="392"/>
            <ac:spMk id="2" creationId="{F266D609-A6B2-A984-B914-AEBAFBE54DD1}"/>
          </ac:spMkLst>
        </pc:spChg>
      </pc:sldChg>
      <pc:sldChg chg="modSp add mod ord">
        <pc:chgData name="Chandra, Annika SBOBNG-PTIY/TLK" userId="d178ef01-77a2-4822-85ec-9e6ac2da12d5" providerId="ADAL" clId="{FC3902BE-0F2B-4E9F-8706-55745C2AFF7B}" dt="2023-08-25T10:57:32.254" v="2383" actId="120"/>
        <pc:sldMkLst>
          <pc:docMk/>
          <pc:sldMk cId="1171001617" sldId="393"/>
        </pc:sldMkLst>
        <pc:spChg chg="mod">
          <ac:chgData name="Chandra, Annika SBOBNG-PTIY/TLK" userId="d178ef01-77a2-4822-85ec-9e6ac2da12d5" providerId="ADAL" clId="{FC3902BE-0F2B-4E9F-8706-55745C2AFF7B}" dt="2023-08-25T10:57:32.254" v="2383" actId="120"/>
          <ac:spMkLst>
            <pc:docMk/>
            <pc:sldMk cId="1171001617" sldId="393"/>
            <ac:spMk id="2" creationId="{18FD7EBD-E46F-7AFD-CAEE-69600C9B32AB}"/>
          </ac:spMkLst>
        </pc:spChg>
      </pc:sldChg>
      <pc:sldChg chg="modSp add mod ord">
        <pc:chgData name="Chandra, Annika SBOBNG-PTIY/TLK" userId="d178ef01-77a2-4822-85ec-9e6ac2da12d5" providerId="ADAL" clId="{FC3902BE-0F2B-4E9F-8706-55745C2AFF7B}" dt="2023-08-25T10:53:14.769" v="2278" actId="20577"/>
        <pc:sldMkLst>
          <pc:docMk/>
          <pc:sldMk cId="3459856259" sldId="394"/>
        </pc:sldMkLst>
        <pc:spChg chg="mod">
          <ac:chgData name="Chandra, Annika SBOBNG-PTIY/TLK" userId="d178ef01-77a2-4822-85ec-9e6ac2da12d5" providerId="ADAL" clId="{FC3902BE-0F2B-4E9F-8706-55745C2AFF7B}" dt="2023-08-25T10:53:14.769" v="2278" actId="20577"/>
          <ac:spMkLst>
            <pc:docMk/>
            <pc:sldMk cId="3459856259" sldId="394"/>
            <ac:spMk id="2" creationId="{F266D609-A6B2-A984-B914-AEBAFBE54DD1}"/>
          </ac:spMkLst>
        </pc:spChg>
      </pc:sldChg>
      <pc:sldChg chg="modSp add mod ord">
        <pc:chgData name="Chandra, Annika SBOBNG-PTIY/TLK" userId="d178ef01-77a2-4822-85ec-9e6ac2da12d5" providerId="ADAL" clId="{FC3902BE-0F2B-4E9F-8706-55745C2AFF7B}" dt="2023-08-25T11:03:36.058" v="2744" actId="5793"/>
        <pc:sldMkLst>
          <pc:docMk/>
          <pc:sldMk cId="1290777667" sldId="395"/>
        </pc:sldMkLst>
        <pc:spChg chg="mod">
          <ac:chgData name="Chandra, Annika SBOBNG-PTIY/TLK" userId="d178ef01-77a2-4822-85ec-9e6ac2da12d5" providerId="ADAL" clId="{FC3902BE-0F2B-4E9F-8706-55745C2AFF7B}" dt="2023-08-25T11:03:36.058" v="2744" actId="5793"/>
          <ac:spMkLst>
            <pc:docMk/>
            <pc:sldMk cId="1290777667" sldId="395"/>
            <ac:spMk id="2" creationId="{18FD7EBD-E46F-7AFD-CAEE-69600C9B32AB}"/>
          </ac:spMkLst>
        </pc:spChg>
      </pc:sldChg>
      <pc:sldChg chg="addSp delSp modSp new mod">
        <pc:chgData name="Chandra, Annika SBOBNG-PTIY/TLK" userId="d178ef01-77a2-4822-85ec-9e6ac2da12d5" providerId="ADAL" clId="{FC3902BE-0F2B-4E9F-8706-55745C2AFF7B}" dt="2023-08-25T15:53:49.535" v="2762" actId="1076"/>
        <pc:sldMkLst>
          <pc:docMk/>
          <pc:sldMk cId="2492778958" sldId="396"/>
        </pc:sldMkLst>
        <pc:spChg chg="del">
          <ac:chgData name="Chandra, Annika SBOBNG-PTIY/TLK" userId="d178ef01-77a2-4822-85ec-9e6ac2da12d5" providerId="ADAL" clId="{FC3902BE-0F2B-4E9F-8706-55745C2AFF7B}" dt="2023-08-25T15:52:08.476" v="2746" actId="478"/>
          <ac:spMkLst>
            <pc:docMk/>
            <pc:sldMk cId="2492778958" sldId="396"/>
            <ac:spMk id="2" creationId="{46429F11-0FA9-845C-CF19-D073B97E9EFD}"/>
          </ac:spMkLst>
        </pc:spChg>
        <pc:spChg chg="del">
          <ac:chgData name="Chandra, Annika SBOBNG-PTIY/TLK" userId="d178ef01-77a2-4822-85ec-9e6ac2da12d5" providerId="ADAL" clId="{FC3902BE-0F2B-4E9F-8706-55745C2AFF7B}" dt="2023-08-25T15:52:11.529" v="2747" actId="478"/>
          <ac:spMkLst>
            <pc:docMk/>
            <pc:sldMk cId="2492778958" sldId="396"/>
            <ac:spMk id="3" creationId="{1C6327D4-5265-AEEA-CF73-99181D1551E5}"/>
          </ac:spMkLst>
        </pc:spChg>
        <pc:picChg chg="add mod">
          <ac:chgData name="Chandra, Annika SBOBNG-PTIY/TLK" userId="d178ef01-77a2-4822-85ec-9e6ac2da12d5" providerId="ADAL" clId="{FC3902BE-0F2B-4E9F-8706-55745C2AFF7B}" dt="2023-08-25T15:53:01.104" v="2753" actId="14100"/>
          <ac:picMkLst>
            <pc:docMk/>
            <pc:sldMk cId="2492778958" sldId="396"/>
            <ac:picMk id="7" creationId="{EF97B003-886E-493C-827C-9388B4277449}"/>
          </ac:picMkLst>
        </pc:picChg>
        <pc:picChg chg="add mod">
          <ac:chgData name="Chandra, Annika SBOBNG-PTIY/TLK" userId="d178ef01-77a2-4822-85ec-9e6ac2da12d5" providerId="ADAL" clId="{FC3902BE-0F2B-4E9F-8706-55745C2AFF7B}" dt="2023-08-25T15:53:22.012" v="2758" actId="14100"/>
          <ac:picMkLst>
            <pc:docMk/>
            <pc:sldMk cId="2492778958" sldId="396"/>
            <ac:picMk id="8" creationId="{F183509D-AD19-3B6D-8765-8B429A97ECF8}"/>
          </ac:picMkLst>
        </pc:picChg>
        <pc:picChg chg="add mod">
          <ac:chgData name="Chandra, Annika SBOBNG-PTIY/TLK" userId="d178ef01-77a2-4822-85ec-9e6ac2da12d5" providerId="ADAL" clId="{FC3902BE-0F2B-4E9F-8706-55745C2AFF7B}" dt="2023-08-25T15:53:37.372" v="2760" actId="1076"/>
          <ac:picMkLst>
            <pc:docMk/>
            <pc:sldMk cId="2492778958" sldId="396"/>
            <ac:picMk id="9" creationId="{963FFDC7-2AE5-D537-2025-2A1BD7EF1FE7}"/>
          </ac:picMkLst>
        </pc:picChg>
        <pc:picChg chg="add mod">
          <ac:chgData name="Chandra, Annika SBOBNG-PTIY/TLK" userId="d178ef01-77a2-4822-85ec-9e6ac2da12d5" providerId="ADAL" clId="{FC3902BE-0F2B-4E9F-8706-55745C2AFF7B}" dt="2023-08-25T15:53:49.535" v="2762" actId="1076"/>
          <ac:picMkLst>
            <pc:docMk/>
            <pc:sldMk cId="2492778958" sldId="396"/>
            <ac:picMk id="10" creationId="{889F5D16-F76E-A24B-7651-EA52B8C47A83}"/>
          </ac:picMkLst>
        </pc:picChg>
      </pc:sldChg>
      <pc:sldChg chg="addSp modSp add mod">
        <pc:chgData name="Chandra, Annika SBOBNG-PTIY/TLK" userId="d178ef01-77a2-4822-85ec-9e6ac2da12d5" providerId="ADAL" clId="{FC3902BE-0F2B-4E9F-8706-55745C2AFF7B}" dt="2023-08-25T15:55:11.592" v="2775" actId="14100"/>
        <pc:sldMkLst>
          <pc:docMk/>
          <pc:sldMk cId="1228131830" sldId="397"/>
        </pc:sldMkLst>
        <pc:picChg chg="add mod">
          <ac:chgData name="Chandra, Annika SBOBNG-PTIY/TLK" userId="d178ef01-77a2-4822-85ec-9e6ac2da12d5" providerId="ADAL" clId="{FC3902BE-0F2B-4E9F-8706-55745C2AFF7B}" dt="2023-08-25T15:55:11.592" v="2775" actId="14100"/>
          <ac:picMkLst>
            <pc:docMk/>
            <pc:sldMk cId="1228131830" sldId="397"/>
            <ac:picMk id="2" creationId="{95A03CF7-C521-202D-CB69-039ADB0A284E}"/>
          </ac:picMkLst>
        </pc:picChg>
      </pc:sldChg>
      <pc:sldChg chg="addSp modSp add mod">
        <pc:chgData name="Chandra, Annika SBOBNG-PTIY/TLK" userId="d178ef01-77a2-4822-85ec-9e6ac2da12d5" providerId="ADAL" clId="{FC3902BE-0F2B-4E9F-8706-55745C2AFF7B}" dt="2023-08-25T15:54:40.742" v="2770" actId="1076"/>
        <pc:sldMkLst>
          <pc:docMk/>
          <pc:sldMk cId="3866728970" sldId="398"/>
        </pc:sldMkLst>
        <pc:picChg chg="add mod">
          <ac:chgData name="Chandra, Annika SBOBNG-PTIY/TLK" userId="d178ef01-77a2-4822-85ec-9e6ac2da12d5" providerId="ADAL" clId="{FC3902BE-0F2B-4E9F-8706-55745C2AFF7B}" dt="2023-08-25T15:54:04.614" v="2764" actId="1076"/>
          <ac:picMkLst>
            <pc:docMk/>
            <pc:sldMk cId="3866728970" sldId="398"/>
            <ac:picMk id="2" creationId="{6AF37AC3-6F49-DD83-F281-54A2F057A262}"/>
          </ac:picMkLst>
        </pc:picChg>
        <pc:picChg chg="add mod">
          <ac:chgData name="Chandra, Annika SBOBNG-PTIY/TLK" userId="d178ef01-77a2-4822-85ec-9e6ac2da12d5" providerId="ADAL" clId="{FC3902BE-0F2B-4E9F-8706-55745C2AFF7B}" dt="2023-08-25T15:54:17.092" v="2766" actId="1076"/>
          <ac:picMkLst>
            <pc:docMk/>
            <pc:sldMk cId="3866728970" sldId="398"/>
            <ac:picMk id="3" creationId="{0A848B26-F6A8-4E0F-7DD5-CB43CC9BE055}"/>
          </ac:picMkLst>
        </pc:picChg>
        <pc:picChg chg="add mod">
          <ac:chgData name="Chandra, Annika SBOBNG-PTIY/TLK" userId="d178ef01-77a2-4822-85ec-9e6ac2da12d5" providerId="ADAL" clId="{FC3902BE-0F2B-4E9F-8706-55745C2AFF7B}" dt="2023-08-25T15:54:28.504" v="2768" actId="1076"/>
          <ac:picMkLst>
            <pc:docMk/>
            <pc:sldMk cId="3866728970" sldId="398"/>
            <ac:picMk id="7" creationId="{9FA921CC-7753-139E-FD2D-591162134785}"/>
          </ac:picMkLst>
        </pc:picChg>
        <pc:picChg chg="add mod">
          <ac:chgData name="Chandra, Annika SBOBNG-PTIY/TLK" userId="d178ef01-77a2-4822-85ec-9e6ac2da12d5" providerId="ADAL" clId="{FC3902BE-0F2B-4E9F-8706-55745C2AFF7B}" dt="2023-08-25T15:54:40.742" v="2770" actId="1076"/>
          <ac:picMkLst>
            <pc:docMk/>
            <pc:sldMk cId="3866728970" sldId="398"/>
            <ac:picMk id="8" creationId="{F6BBD770-AB65-65D0-761A-47D1817783B8}"/>
          </ac:picMkLst>
        </pc:picChg>
      </pc:sldChg>
      <pc:sldChg chg="addSp modSp add mod ord">
        <pc:chgData name="Chandra, Annika SBOBNG-PTIY/TLK" userId="d178ef01-77a2-4822-85ec-9e6ac2da12d5" providerId="ADAL" clId="{FC3902BE-0F2B-4E9F-8706-55745C2AFF7B}" dt="2023-08-25T15:58:06.816" v="2787" actId="14100"/>
        <pc:sldMkLst>
          <pc:docMk/>
          <pc:sldMk cId="3488761002" sldId="399"/>
        </pc:sldMkLst>
        <pc:picChg chg="add mod">
          <ac:chgData name="Chandra, Annika SBOBNG-PTIY/TLK" userId="d178ef01-77a2-4822-85ec-9e6ac2da12d5" providerId="ADAL" clId="{FC3902BE-0F2B-4E9F-8706-55745C2AFF7B}" dt="2023-08-25T15:57:30.219" v="2782" actId="14100"/>
          <ac:picMkLst>
            <pc:docMk/>
            <pc:sldMk cId="3488761002" sldId="399"/>
            <ac:picMk id="2" creationId="{B2B835E2-E2A4-CE47-50DF-ED2AB70693CF}"/>
          </ac:picMkLst>
        </pc:picChg>
        <pc:picChg chg="add mod">
          <ac:chgData name="Chandra, Annika SBOBNG-PTIY/TLK" userId="d178ef01-77a2-4822-85ec-9e6ac2da12d5" providerId="ADAL" clId="{FC3902BE-0F2B-4E9F-8706-55745C2AFF7B}" dt="2023-08-25T15:58:06.816" v="2787" actId="14100"/>
          <ac:picMkLst>
            <pc:docMk/>
            <pc:sldMk cId="3488761002" sldId="399"/>
            <ac:picMk id="3" creationId="{456EA38A-CD53-D65B-D8EA-ECEA4F677D2C}"/>
          </ac:picMkLst>
        </pc:picChg>
        <pc:picChg chg="add mod">
          <ac:chgData name="Chandra, Annika SBOBNG-PTIY/TLK" userId="d178ef01-77a2-4822-85ec-9e6ac2da12d5" providerId="ADAL" clId="{FC3902BE-0F2B-4E9F-8706-55745C2AFF7B}" dt="2023-08-25T15:57:57.996" v="2786" actId="1076"/>
          <ac:picMkLst>
            <pc:docMk/>
            <pc:sldMk cId="3488761002" sldId="399"/>
            <ac:picMk id="7" creationId="{856225D7-82B8-A0DC-7770-C04567584662}"/>
          </ac:picMkLst>
        </pc:picChg>
      </pc:sldChg>
      <pc:sldChg chg="addSp modSp add mod ord">
        <pc:chgData name="Chandra, Annika SBOBNG-PTIY/TLK" userId="d178ef01-77a2-4822-85ec-9e6ac2da12d5" providerId="ADAL" clId="{FC3902BE-0F2B-4E9F-8706-55745C2AFF7B}" dt="2023-08-25T15:59:31.150" v="2802" actId="1076"/>
        <pc:sldMkLst>
          <pc:docMk/>
          <pc:sldMk cId="18882338" sldId="400"/>
        </pc:sldMkLst>
        <pc:picChg chg="add mod">
          <ac:chgData name="Chandra, Annika SBOBNG-PTIY/TLK" userId="d178ef01-77a2-4822-85ec-9e6ac2da12d5" providerId="ADAL" clId="{FC3902BE-0F2B-4E9F-8706-55745C2AFF7B}" dt="2023-08-25T15:59:15.284" v="2800" actId="1076"/>
          <ac:picMkLst>
            <pc:docMk/>
            <pc:sldMk cId="18882338" sldId="400"/>
            <ac:picMk id="2" creationId="{6C10B4DB-A082-7F48-F45E-C34C32A5451F}"/>
          </ac:picMkLst>
        </pc:picChg>
        <pc:picChg chg="add mod">
          <ac:chgData name="Chandra, Annika SBOBNG-PTIY/TLK" userId="d178ef01-77a2-4822-85ec-9e6ac2da12d5" providerId="ADAL" clId="{FC3902BE-0F2B-4E9F-8706-55745C2AFF7B}" dt="2023-08-25T15:58:43.512" v="2794" actId="1076"/>
          <ac:picMkLst>
            <pc:docMk/>
            <pc:sldMk cId="18882338" sldId="400"/>
            <ac:picMk id="3" creationId="{D760D017-D24D-CFA2-749F-36564DA89583}"/>
          </ac:picMkLst>
        </pc:picChg>
        <pc:picChg chg="add mod">
          <ac:chgData name="Chandra, Annika SBOBNG-PTIY/TLK" userId="d178ef01-77a2-4822-85ec-9e6ac2da12d5" providerId="ADAL" clId="{FC3902BE-0F2B-4E9F-8706-55745C2AFF7B}" dt="2023-08-25T15:59:09.186" v="2798" actId="14100"/>
          <ac:picMkLst>
            <pc:docMk/>
            <pc:sldMk cId="18882338" sldId="400"/>
            <ac:picMk id="7" creationId="{DD5E903E-ADB8-92B3-8F7C-64FE49553DDB}"/>
          </ac:picMkLst>
        </pc:picChg>
        <pc:picChg chg="add mod">
          <ac:chgData name="Chandra, Annika SBOBNG-PTIY/TLK" userId="d178ef01-77a2-4822-85ec-9e6ac2da12d5" providerId="ADAL" clId="{FC3902BE-0F2B-4E9F-8706-55745C2AFF7B}" dt="2023-08-25T15:59:31.150" v="2802" actId="1076"/>
          <ac:picMkLst>
            <pc:docMk/>
            <pc:sldMk cId="18882338" sldId="400"/>
            <ac:picMk id="8" creationId="{6F32E826-7DCC-64DD-3FE6-DA512FD37FB0}"/>
          </ac:picMkLst>
        </pc:picChg>
      </pc:sldChg>
      <pc:sldChg chg="delSp modSp new mod">
        <pc:chgData name="Chandra, Annika SBOBNG-PTIY/TLK" userId="d178ef01-77a2-4822-85ec-9e6ac2da12d5" providerId="ADAL" clId="{FC3902BE-0F2B-4E9F-8706-55745C2AFF7B}" dt="2023-08-25T16:04:26.366" v="2876" actId="1076"/>
        <pc:sldMkLst>
          <pc:docMk/>
          <pc:sldMk cId="996522309" sldId="401"/>
        </pc:sldMkLst>
        <pc:spChg chg="del">
          <ac:chgData name="Chandra, Annika SBOBNG-PTIY/TLK" userId="d178ef01-77a2-4822-85ec-9e6ac2da12d5" providerId="ADAL" clId="{FC3902BE-0F2B-4E9F-8706-55745C2AFF7B}" dt="2023-08-25T16:04:16.877" v="2875" actId="478"/>
          <ac:spMkLst>
            <pc:docMk/>
            <pc:sldMk cId="996522309" sldId="401"/>
            <ac:spMk id="2" creationId="{862FAE58-F554-1348-9823-379934FB0F9F}"/>
          </ac:spMkLst>
        </pc:spChg>
        <pc:spChg chg="del mod">
          <ac:chgData name="Chandra, Annika SBOBNG-PTIY/TLK" userId="d178ef01-77a2-4822-85ec-9e6ac2da12d5" providerId="ADAL" clId="{FC3902BE-0F2B-4E9F-8706-55745C2AFF7B}" dt="2023-08-25T16:04:14.737" v="2874" actId="478"/>
          <ac:spMkLst>
            <pc:docMk/>
            <pc:sldMk cId="996522309" sldId="401"/>
            <ac:spMk id="3" creationId="{31D12E89-4044-C331-2DB1-24D8DDE94A62}"/>
          </ac:spMkLst>
        </pc:spChg>
        <pc:spChg chg="mod">
          <ac:chgData name="Chandra, Annika SBOBNG-PTIY/TLK" userId="d178ef01-77a2-4822-85ec-9e6ac2da12d5" providerId="ADAL" clId="{FC3902BE-0F2B-4E9F-8706-55745C2AFF7B}" dt="2023-08-25T16:04:26.366" v="2876" actId="1076"/>
          <ac:spMkLst>
            <pc:docMk/>
            <pc:sldMk cId="996522309" sldId="401"/>
            <ac:spMk id="4" creationId="{D770F52E-6AA4-5AA0-24C5-3926D654FBC3}"/>
          </ac:spMkLst>
        </pc:spChg>
        <pc:spChg chg="del">
          <ac:chgData name="Chandra, Annika SBOBNG-PTIY/TLK" userId="d178ef01-77a2-4822-85ec-9e6ac2da12d5" providerId="ADAL" clId="{FC3902BE-0F2B-4E9F-8706-55745C2AFF7B}" dt="2023-08-25T16:04:04.878" v="2863" actId="478"/>
          <ac:spMkLst>
            <pc:docMk/>
            <pc:sldMk cId="996522309" sldId="401"/>
            <ac:spMk id="5" creationId="{FD8295A0-79AF-9DDA-1380-2260401454CA}"/>
          </ac:spMkLst>
        </pc:spChg>
      </pc:sldChg>
      <pc:sldChg chg="modSp add mod ord">
        <pc:chgData name="Chandra, Annika SBOBNG-PTIY/TLK" userId="d178ef01-77a2-4822-85ec-9e6ac2da12d5" providerId="ADAL" clId="{FC3902BE-0F2B-4E9F-8706-55745C2AFF7B}" dt="2023-08-30T16:39:21.401" v="3063" actId="20577"/>
        <pc:sldMkLst>
          <pc:docMk/>
          <pc:sldMk cId="3243495377" sldId="402"/>
        </pc:sldMkLst>
        <pc:spChg chg="mod">
          <ac:chgData name="Chandra, Annika SBOBNG-PTIY/TLK" userId="d178ef01-77a2-4822-85ec-9e6ac2da12d5" providerId="ADAL" clId="{FC3902BE-0F2B-4E9F-8706-55745C2AFF7B}" dt="2023-08-30T16:39:21.401" v="3063" actId="20577"/>
          <ac:spMkLst>
            <pc:docMk/>
            <pc:sldMk cId="3243495377" sldId="402"/>
            <ac:spMk id="3" creationId="{F18E61D8-31A3-2D45-8E25-CBE846E26E1C}"/>
          </ac:spMkLst>
        </pc:spChg>
      </pc:sldChg>
      <pc:sldChg chg="add del ord">
        <pc:chgData name="Chandra, Annika SBOBNG-PTIY/TLK" userId="d178ef01-77a2-4822-85ec-9e6ac2da12d5" providerId="ADAL" clId="{FC3902BE-0F2B-4E9F-8706-55745C2AFF7B}" dt="2023-08-30T16:37:49.476" v="2967" actId="2890"/>
        <pc:sldMkLst>
          <pc:docMk/>
          <pc:sldMk cId="612307345" sldId="403"/>
        </pc:sldMkLst>
      </pc:sldChg>
      <pc:sldChg chg="modSp add mod ord">
        <pc:chgData name="Chandra, Annika SBOBNG-PTIY/TLK" userId="d178ef01-77a2-4822-85ec-9e6ac2da12d5" providerId="ADAL" clId="{FC3902BE-0F2B-4E9F-8706-55745C2AFF7B}" dt="2023-08-30T16:39:02.126" v="3050"/>
        <pc:sldMkLst>
          <pc:docMk/>
          <pc:sldMk cId="3109403536" sldId="403"/>
        </pc:sldMkLst>
        <pc:spChg chg="mod">
          <ac:chgData name="Chandra, Annika SBOBNG-PTIY/TLK" userId="d178ef01-77a2-4822-85ec-9e6ac2da12d5" providerId="ADAL" clId="{FC3902BE-0F2B-4E9F-8706-55745C2AFF7B}" dt="2023-08-30T16:38:52.606" v="3048" actId="14100"/>
          <ac:spMkLst>
            <pc:docMk/>
            <pc:sldMk cId="3109403536" sldId="403"/>
            <ac:spMk id="2" creationId="{F266D609-A6B2-A984-B914-AEBAFBE54DD1}"/>
          </ac:spMkLst>
        </pc:spChg>
      </pc:sldChg>
      <pc:sldChg chg="modSp add mod ord">
        <pc:chgData name="Chandra, Annika SBOBNG-PTIY/TLK" userId="d178ef01-77a2-4822-85ec-9e6ac2da12d5" providerId="ADAL" clId="{FC3902BE-0F2B-4E9F-8706-55745C2AFF7B}" dt="2023-08-30T16:57:22.571" v="3839" actId="20577"/>
        <pc:sldMkLst>
          <pc:docMk/>
          <pc:sldMk cId="3443449688" sldId="404"/>
        </pc:sldMkLst>
        <pc:spChg chg="mod">
          <ac:chgData name="Chandra, Annika SBOBNG-PTIY/TLK" userId="d178ef01-77a2-4822-85ec-9e6ac2da12d5" providerId="ADAL" clId="{FC3902BE-0F2B-4E9F-8706-55745C2AFF7B}" dt="2023-08-30T16:57:22.571" v="3839" actId="20577"/>
          <ac:spMkLst>
            <pc:docMk/>
            <pc:sldMk cId="3443449688" sldId="404"/>
            <ac:spMk id="2" creationId="{18FD7EBD-E46F-7AFD-CAEE-69600C9B32AB}"/>
          </ac:spMkLst>
        </pc:spChg>
      </pc:sldChg>
      <pc:sldChg chg="addSp delSp modSp new mod">
        <pc:chgData name="Chandra, Annika SBOBNG-PTIY/TLK" userId="d178ef01-77a2-4822-85ec-9e6ac2da12d5" providerId="ADAL" clId="{FC3902BE-0F2B-4E9F-8706-55745C2AFF7B}" dt="2023-08-30T16:56:22.792" v="3792" actId="404"/>
        <pc:sldMkLst>
          <pc:docMk/>
          <pc:sldMk cId="30773396" sldId="405"/>
        </pc:sldMkLst>
        <pc:spChg chg="del">
          <ac:chgData name="Chandra, Annika SBOBNG-PTIY/TLK" userId="d178ef01-77a2-4822-85ec-9e6ac2da12d5" providerId="ADAL" clId="{FC3902BE-0F2B-4E9F-8706-55745C2AFF7B}" dt="2023-08-30T16:54:12.985" v="3747" actId="478"/>
          <ac:spMkLst>
            <pc:docMk/>
            <pc:sldMk cId="30773396" sldId="405"/>
            <ac:spMk id="2" creationId="{AFB059B3-20C3-9FF9-4D0B-DCAE50C4BA73}"/>
          </ac:spMkLst>
        </pc:spChg>
        <pc:spChg chg="del">
          <ac:chgData name="Chandra, Annika SBOBNG-PTIY/TLK" userId="d178ef01-77a2-4822-85ec-9e6ac2da12d5" providerId="ADAL" clId="{FC3902BE-0F2B-4E9F-8706-55745C2AFF7B}" dt="2023-08-30T16:54:16.402" v="3748" actId="478"/>
          <ac:spMkLst>
            <pc:docMk/>
            <pc:sldMk cId="30773396" sldId="405"/>
            <ac:spMk id="3" creationId="{7FD9D2EA-3EA8-208F-24F2-E6F894089A87}"/>
          </ac:spMkLst>
        </pc:spChg>
        <pc:spChg chg="add mod">
          <ac:chgData name="Chandra, Annika SBOBNG-PTIY/TLK" userId="d178ef01-77a2-4822-85ec-9e6ac2da12d5" providerId="ADAL" clId="{FC3902BE-0F2B-4E9F-8706-55745C2AFF7B}" dt="2023-08-30T16:56:22.792" v="3792" actId="404"/>
          <ac:spMkLst>
            <pc:docMk/>
            <pc:sldMk cId="30773396" sldId="405"/>
            <ac:spMk id="4" creationId="{34BCA903-CAED-E601-BDEB-76AAA91DACAB}"/>
          </ac:spMkLst>
        </pc:spChg>
        <pc:picChg chg="add mod">
          <ac:chgData name="Chandra, Annika SBOBNG-PTIY/TLK" userId="d178ef01-77a2-4822-85ec-9e6ac2da12d5" providerId="ADAL" clId="{FC3902BE-0F2B-4E9F-8706-55745C2AFF7B}" dt="2023-08-30T16:55:01.211" v="3752" actId="1076"/>
          <ac:picMkLst>
            <pc:docMk/>
            <pc:sldMk cId="30773396" sldId="405"/>
            <ac:picMk id="1026" creationId="{90550BF9-45F6-0737-B6FD-381CA82EF7C2}"/>
          </ac:picMkLst>
        </pc:picChg>
      </pc:sldChg>
      <pc:sldChg chg="modSp add mod ord">
        <pc:chgData name="Chandra, Annika SBOBNG-PTIY/TLK" userId="d178ef01-77a2-4822-85ec-9e6ac2da12d5" providerId="ADAL" clId="{FC3902BE-0F2B-4E9F-8706-55745C2AFF7B}" dt="2023-08-30T16:59:01.950" v="3905" actId="14100"/>
        <pc:sldMkLst>
          <pc:docMk/>
          <pc:sldMk cId="942858363" sldId="406"/>
        </pc:sldMkLst>
        <pc:spChg chg="mod">
          <ac:chgData name="Chandra, Annika SBOBNG-PTIY/TLK" userId="d178ef01-77a2-4822-85ec-9e6ac2da12d5" providerId="ADAL" clId="{FC3902BE-0F2B-4E9F-8706-55745C2AFF7B}" dt="2023-08-30T16:59:01.950" v="3905" actId="14100"/>
          <ac:spMkLst>
            <pc:docMk/>
            <pc:sldMk cId="942858363" sldId="406"/>
            <ac:spMk id="2" creationId="{F266D609-A6B2-A984-B914-AEBAFBE54DD1}"/>
          </ac:spMkLst>
        </pc:spChg>
      </pc:sldChg>
      <pc:sldChg chg="modSp add mod ord">
        <pc:chgData name="Chandra, Annika SBOBNG-PTIY/TLK" userId="d178ef01-77a2-4822-85ec-9e6ac2da12d5" providerId="ADAL" clId="{FC3902BE-0F2B-4E9F-8706-55745C2AFF7B}" dt="2023-08-30T17:05:15.833" v="4380" actId="20577"/>
        <pc:sldMkLst>
          <pc:docMk/>
          <pc:sldMk cId="3803892912" sldId="407"/>
        </pc:sldMkLst>
        <pc:spChg chg="mod">
          <ac:chgData name="Chandra, Annika SBOBNG-PTIY/TLK" userId="d178ef01-77a2-4822-85ec-9e6ac2da12d5" providerId="ADAL" clId="{FC3902BE-0F2B-4E9F-8706-55745C2AFF7B}" dt="2023-08-30T17:05:15.833" v="4380" actId="20577"/>
          <ac:spMkLst>
            <pc:docMk/>
            <pc:sldMk cId="3803892912" sldId="407"/>
            <ac:spMk id="2" creationId="{18FD7EBD-E46F-7AFD-CAEE-69600C9B32AB}"/>
          </ac:spMkLst>
        </pc:spChg>
      </pc:sldChg>
      <pc:sldChg chg="modSp add mod">
        <pc:chgData name="Chandra, Annika SBOBNG-PTIY/TLK" userId="d178ef01-77a2-4822-85ec-9e6ac2da12d5" providerId="ADAL" clId="{FC3902BE-0F2B-4E9F-8706-55745C2AFF7B}" dt="2023-08-30T17:13:17.375" v="4772" actId="403"/>
        <pc:sldMkLst>
          <pc:docMk/>
          <pc:sldMk cId="2038453960" sldId="408"/>
        </pc:sldMkLst>
        <pc:spChg chg="mod">
          <ac:chgData name="Chandra, Annika SBOBNG-PTIY/TLK" userId="d178ef01-77a2-4822-85ec-9e6ac2da12d5" providerId="ADAL" clId="{FC3902BE-0F2B-4E9F-8706-55745C2AFF7B}" dt="2023-08-30T17:13:17.375" v="4772" actId="403"/>
          <ac:spMkLst>
            <pc:docMk/>
            <pc:sldMk cId="2038453960" sldId="408"/>
            <ac:spMk id="2" creationId="{18FD7EBD-E46F-7AFD-CAEE-69600C9B32AB}"/>
          </ac:spMkLst>
        </pc:spChg>
        <pc:spChg chg="mod">
          <ac:chgData name="Chandra, Annika SBOBNG-PTIY/TLK" userId="d178ef01-77a2-4822-85ec-9e6ac2da12d5" providerId="ADAL" clId="{FC3902BE-0F2B-4E9F-8706-55745C2AFF7B}" dt="2023-08-30T17:08:44.991" v="4491" actId="5793"/>
          <ac:spMkLst>
            <pc:docMk/>
            <pc:sldMk cId="2038453960" sldId="408"/>
            <ac:spMk id="3" creationId="{1353F689-2E51-BF4F-AE47-7CEB7CC4C52A}"/>
          </ac:spMkLst>
        </pc:spChg>
      </pc:sldChg>
      <pc:sldChg chg="addSp delSp modSp new mod">
        <pc:chgData name="Chandra, Annika SBOBNG-PTIY/TLK" userId="d178ef01-77a2-4822-85ec-9e6ac2da12d5" providerId="ADAL" clId="{FC3902BE-0F2B-4E9F-8706-55745C2AFF7B}" dt="2023-09-01T03:41:11.986" v="4803" actId="1076"/>
        <pc:sldMkLst>
          <pc:docMk/>
          <pc:sldMk cId="3921830384" sldId="409"/>
        </pc:sldMkLst>
        <pc:spChg chg="del">
          <ac:chgData name="Chandra, Annika SBOBNG-PTIY/TLK" userId="d178ef01-77a2-4822-85ec-9e6ac2da12d5" providerId="ADAL" clId="{FC3902BE-0F2B-4E9F-8706-55745C2AFF7B}" dt="2023-09-01T03:38:32.114" v="4775" actId="478"/>
          <ac:spMkLst>
            <pc:docMk/>
            <pc:sldMk cId="3921830384" sldId="409"/>
            <ac:spMk id="2" creationId="{58F65504-0217-BD89-0828-78F2961045E5}"/>
          </ac:spMkLst>
        </pc:spChg>
        <pc:spChg chg="del">
          <ac:chgData name="Chandra, Annika SBOBNG-PTIY/TLK" userId="d178ef01-77a2-4822-85ec-9e6ac2da12d5" providerId="ADAL" clId="{FC3902BE-0F2B-4E9F-8706-55745C2AFF7B}" dt="2023-09-01T03:38:30.320" v="4774" actId="478"/>
          <ac:spMkLst>
            <pc:docMk/>
            <pc:sldMk cId="3921830384" sldId="409"/>
            <ac:spMk id="3" creationId="{453F0EA0-FEBF-9D02-36EC-6072AE8ADFBE}"/>
          </ac:spMkLst>
        </pc:spChg>
        <pc:picChg chg="add mod">
          <ac:chgData name="Chandra, Annika SBOBNG-PTIY/TLK" userId="d178ef01-77a2-4822-85ec-9e6ac2da12d5" providerId="ADAL" clId="{FC3902BE-0F2B-4E9F-8706-55745C2AFF7B}" dt="2023-09-01T03:40:41.251" v="4796" actId="1076"/>
          <ac:picMkLst>
            <pc:docMk/>
            <pc:sldMk cId="3921830384" sldId="409"/>
            <ac:picMk id="7" creationId="{EED63763-A119-4E91-0320-5596E6D35638}"/>
          </ac:picMkLst>
        </pc:picChg>
        <pc:picChg chg="add mod">
          <ac:chgData name="Chandra, Annika SBOBNG-PTIY/TLK" userId="d178ef01-77a2-4822-85ec-9e6ac2da12d5" providerId="ADAL" clId="{FC3902BE-0F2B-4E9F-8706-55745C2AFF7B}" dt="2023-09-01T03:41:08.366" v="4801" actId="14100"/>
          <ac:picMkLst>
            <pc:docMk/>
            <pc:sldMk cId="3921830384" sldId="409"/>
            <ac:picMk id="8" creationId="{05C7F463-A806-1BEF-55FD-0D7A067D0F5E}"/>
          </ac:picMkLst>
        </pc:picChg>
        <pc:picChg chg="add mod">
          <ac:chgData name="Chandra, Annika SBOBNG-PTIY/TLK" userId="d178ef01-77a2-4822-85ec-9e6ac2da12d5" providerId="ADAL" clId="{FC3902BE-0F2B-4E9F-8706-55745C2AFF7B}" dt="2023-09-01T03:40:36.658" v="4794" actId="14100"/>
          <ac:picMkLst>
            <pc:docMk/>
            <pc:sldMk cId="3921830384" sldId="409"/>
            <ac:picMk id="9" creationId="{CDC435E7-0F95-E641-9334-DB4AA777A399}"/>
          </ac:picMkLst>
        </pc:picChg>
        <pc:picChg chg="add mod">
          <ac:chgData name="Chandra, Annika SBOBNG-PTIY/TLK" userId="d178ef01-77a2-4822-85ec-9e6ac2da12d5" providerId="ADAL" clId="{FC3902BE-0F2B-4E9F-8706-55745C2AFF7B}" dt="2023-09-01T03:41:11.986" v="4803" actId="1076"/>
          <ac:picMkLst>
            <pc:docMk/>
            <pc:sldMk cId="3921830384" sldId="409"/>
            <ac:picMk id="10" creationId="{4D55AC0C-FE84-4202-DAD1-15C26F9075C8}"/>
          </ac:picMkLst>
        </pc:picChg>
      </pc:sldChg>
      <pc:sldChg chg="addSp modSp add mod ord">
        <pc:chgData name="Chandra, Annika SBOBNG-PTIY/TLK" userId="d178ef01-77a2-4822-85ec-9e6ac2da12d5" providerId="ADAL" clId="{FC3902BE-0F2B-4E9F-8706-55745C2AFF7B}" dt="2023-09-01T04:31:10.204" v="5210" actId="1076"/>
        <pc:sldMkLst>
          <pc:docMk/>
          <pc:sldMk cId="1943314821" sldId="410"/>
        </pc:sldMkLst>
        <pc:picChg chg="add mod">
          <ac:chgData name="Chandra, Annika SBOBNG-PTIY/TLK" userId="d178ef01-77a2-4822-85ec-9e6ac2da12d5" providerId="ADAL" clId="{FC3902BE-0F2B-4E9F-8706-55745C2AFF7B}" dt="2023-09-01T04:31:10.204" v="5210" actId="1076"/>
          <ac:picMkLst>
            <pc:docMk/>
            <pc:sldMk cId="1943314821" sldId="410"/>
            <ac:picMk id="2" creationId="{A83888C4-8A77-F0F5-1148-613ABB6B476F}"/>
          </ac:picMkLst>
        </pc:picChg>
      </pc:sldChg>
      <pc:sldChg chg="addSp modSp add mod">
        <pc:chgData name="Chandra, Annika SBOBNG-PTIY/TLK" userId="d178ef01-77a2-4822-85ec-9e6ac2da12d5" providerId="ADAL" clId="{FC3902BE-0F2B-4E9F-8706-55745C2AFF7B}" dt="2023-09-01T03:42:42.807" v="4807" actId="1076"/>
        <pc:sldMkLst>
          <pc:docMk/>
          <pc:sldMk cId="1874268461" sldId="411"/>
        </pc:sldMkLst>
        <pc:picChg chg="add mod">
          <ac:chgData name="Chandra, Annika SBOBNG-PTIY/TLK" userId="d178ef01-77a2-4822-85ec-9e6ac2da12d5" providerId="ADAL" clId="{FC3902BE-0F2B-4E9F-8706-55745C2AFF7B}" dt="2023-09-01T03:42:42.807" v="4807" actId="1076"/>
          <ac:picMkLst>
            <pc:docMk/>
            <pc:sldMk cId="1874268461" sldId="411"/>
            <ac:picMk id="2" creationId="{1244D2C1-BF0B-BA65-D640-0574025BB4FB}"/>
          </ac:picMkLst>
        </pc:picChg>
      </pc:sldChg>
      <pc:sldChg chg="addSp modSp add mod ord">
        <pc:chgData name="Chandra, Annika SBOBNG-PTIY/TLK" userId="d178ef01-77a2-4822-85ec-9e6ac2da12d5" providerId="ADAL" clId="{FC3902BE-0F2B-4E9F-8706-55745C2AFF7B}" dt="2023-09-01T03:58:16.569" v="5203" actId="1076"/>
        <pc:sldMkLst>
          <pc:docMk/>
          <pc:sldMk cId="2878201629" sldId="412"/>
        </pc:sldMkLst>
        <pc:picChg chg="add mod">
          <ac:chgData name="Chandra, Annika SBOBNG-PTIY/TLK" userId="d178ef01-77a2-4822-85ec-9e6ac2da12d5" providerId="ADAL" clId="{FC3902BE-0F2B-4E9F-8706-55745C2AFF7B}" dt="2023-09-01T03:58:16.569" v="5203" actId="1076"/>
          <ac:picMkLst>
            <pc:docMk/>
            <pc:sldMk cId="2878201629" sldId="412"/>
            <ac:picMk id="2" creationId="{2C7348A5-EC64-7E54-D6A0-FD5C6EFAAE0A}"/>
          </ac:picMkLst>
        </pc:picChg>
      </pc:sldChg>
      <pc:sldChg chg="modSp add mod ord">
        <pc:chgData name="Chandra, Annika SBOBNG-PTIY/TLK" userId="d178ef01-77a2-4822-85ec-9e6ac2da12d5" providerId="ADAL" clId="{FC3902BE-0F2B-4E9F-8706-55745C2AFF7B}" dt="2023-09-01T03:47:37.130" v="4846" actId="1076"/>
        <pc:sldMkLst>
          <pc:docMk/>
          <pc:sldMk cId="3726937488" sldId="413"/>
        </pc:sldMkLst>
        <pc:spChg chg="mod">
          <ac:chgData name="Chandra, Annika SBOBNG-PTIY/TLK" userId="d178ef01-77a2-4822-85ec-9e6ac2da12d5" providerId="ADAL" clId="{FC3902BE-0F2B-4E9F-8706-55745C2AFF7B}" dt="2023-09-01T03:47:37.130" v="4846" actId="1076"/>
          <ac:spMkLst>
            <pc:docMk/>
            <pc:sldMk cId="3726937488" sldId="413"/>
            <ac:spMk id="2" creationId="{F266D609-A6B2-A984-B914-AEBAFBE54DD1}"/>
          </ac:spMkLst>
        </pc:spChg>
      </pc:sldChg>
      <pc:sldChg chg="modSp add mod ord">
        <pc:chgData name="Chandra, Annika SBOBNG-PTIY/TLK" userId="d178ef01-77a2-4822-85ec-9e6ac2da12d5" providerId="ADAL" clId="{FC3902BE-0F2B-4E9F-8706-55745C2AFF7B}" dt="2023-09-01T09:55:50.791" v="5730" actId="20577"/>
        <pc:sldMkLst>
          <pc:docMk/>
          <pc:sldMk cId="2431123966" sldId="414"/>
        </pc:sldMkLst>
        <pc:spChg chg="mod">
          <ac:chgData name="Chandra, Annika SBOBNG-PTIY/TLK" userId="d178ef01-77a2-4822-85ec-9e6ac2da12d5" providerId="ADAL" clId="{FC3902BE-0F2B-4E9F-8706-55745C2AFF7B}" dt="2023-09-01T09:55:50.791" v="5730" actId="20577"/>
          <ac:spMkLst>
            <pc:docMk/>
            <pc:sldMk cId="2431123966" sldId="414"/>
            <ac:spMk id="2" creationId="{18FD7EBD-E46F-7AFD-CAEE-69600C9B32AB}"/>
          </ac:spMkLst>
        </pc:spChg>
      </pc:sldChg>
      <pc:sldChg chg="modSp add mod">
        <pc:chgData name="Chandra, Annika SBOBNG-PTIY/TLK" userId="d178ef01-77a2-4822-85ec-9e6ac2da12d5" providerId="ADAL" clId="{FC3902BE-0F2B-4E9F-8706-55745C2AFF7B}" dt="2023-09-01T09:29:05.242" v="5328" actId="1076"/>
        <pc:sldMkLst>
          <pc:docMk/>
          <pc:sldMk cId="715691459" sldId="415"/>
        </pc:sldMkLst>
        <pc:spChg chg="mod">
          <ac:chgData name="Chandra, Annika SBOBNG-PTIY/TLK" userId="d178ef01-77a2-4822-85ec-9e6ac2da12d5" providerId="ADAL" clId="{FC3902BE-0F2B-4E9F-8706-55745C2AFF7B}" dt="2023-09-01T09:29:05.242" v="5328" actId="1076"/>
          <ac:spMkLst>
            <pc:docMk/>
            <pc:sldMk cId="715691459" sldId="415"/>
            <ac:spMk id="2" creationId="{F266D609-A6B2-A984-B914-AEBAFBE54DD1}"/>
          </ac:spMkLst>
        </pc:spChg>
      </pc:sldChg>
      <pc:sldChg chg="addSp modSp add mod">
        <pc:chgData name="Chandra, Annika SBOBNG-PTIY/TLK" userId="d178ef01-77a2-4822-85ec-9e6ac2da12d5" providerId="ADAL" clId="{FC3902BE-0F2B-4E9F-8706-55745C2AFF7B}" dt="2023-09-01T04:34:21.341" v="5223" actId="1076"/>
        <pc:sldMkLst>
          <pc:docMk/>
          <pc:sldMk cId="505671640" sldId="416"/>
        </pc:sldMkLst>
        <pc:picChg chg="add mod">
          <ac:chgData name="Chandra, Annika SBOBNG-PTIY/TLK" userId="d178ef01-77a2-4822-85ec-9e6ac2da12d5" providerId="ADAL" clId="{FC3902BE-0F2B-4E9F-8706-55745C2AFF7B}" dt="2023-09-01T04:34:21.341" v="5223" actId="1076"/>
          <ac:picMkLst>
            <pc:docMk/>
            <pc:sldMk cId="505671640" sldId="416"/>
            <ac:picMk id="2" creationId="{D7C7A1D9-ACD3-095C-C7C2-C58DB7DFF577}"/>
          </ac:picMkLst>
        </pc:picChg>
      </pc:sldChg>
      <pc:sldChg chg="addSp modSp add mod">
        <pc:chgData name="Chandra, Annika SBOBNG-PTIY/TLK" userId="d178ef01-77a2-4822-85ec-9e6ac2da12d5" providerId="ADAL" clId="{FC3902BE-0F2B-4E9F-8706-55745C2AFF7B}" dt="2023-09-01T04:32:52.096" v="5218" actId="1076"/>
        <pc:sldMkLst>
          <pc:docMk/>
          <pc:sldMk cId="2147562235" sldId="417"/>
        </pc:sldMkLst>
        <pc:picChg chg="add mod">
          <ac:chgData name="Chandra, Annika SBOBNG-PTIY/TLK" userId="d178ef01-77a2-4822-85ec-9e6ac2da12d5" providerId="ADAL" clId="{FC3902BE-0F2B-4E9F-8706-55745C2AFF7B}" dt="2023-09-01T04:32:52.096" v="5218" actId="1076"/>
          <ac:picMkLst>
            <pc:docMk/>
            <pc:sldMk cId="2147562235" sldId="417"/>
            <ac:picMk id="2" creationId="{63027D28-1FC6-FFB2-3C72-21A3E547D0DE}"/>
          </ac:picMkLst>
        </pc:picChg>
      </pc:sldChg>
      <pc:sldChg chg="addSp modSp add mod">
        <pc:chgData name="Chandra, Annika SBOBNG-PTIY/TLK" userId="d178ef01-77a2-4822-85ec-9e6ac2da12d5" providerId="ADAL" clId="{FC3902BE-0F2B-4E9F-8706-55745C2AFF7B}" dt="2023-09-01T04:31:30.489" v="5214" actId="1076"/>
        <pc:sldMkLst>
          <pc:docMk/>
          <pc:sldMk cId="3044654368" sldId="418"/>
        </pc:sldMkLst>
        <pc:picChg chg="add mod">
          <ac:chgData name="Chandra, Annika SBOBNG-PTIY/TLK" userId="d178ef01-77a2-4822-85ec-9e6ac2da12d5" providerId="ADAL" clId="{FC3902BE-0F2B-4E9F-8706-55745C2AFF7B}" dt="2023-09-01T04:31:30.489" v="5214" actId="1076"/>
          <ac:picMkLst>
            <pc:docMk/>
            <pc:sldMk cId="3044654368" sldId="418"/>
            <ac:picMk id="2" creationId="{98CBEE22-FD04-0A1E-221F-53EFDC197C97}"/>
          </ac:picMkLst>
        </pc:picChg>
      </pc:sldChg>
      <pc:sldChg chg="addSp modSp add mod">
        <pc:chgData name="Chandra, Annika SBOBNG-PTIY/TLK" userId="d178ef01-77a2-4822-85ec-9e6ac2da12d5" providerId="ADAL" clId="{FC3902BE-0F2B-4E9F-8706-55745C2AFF7B}" dt="2023-09-01T04:35:25.498" v="5230" actId="14100"/>
        <pc:sldMkLst>
          <pc:docMk/>
          <pc:sldMk cId="4156170318" sldId="419"/>
        </pc:sldMkLst>
        <pc:picChg chg="add mod">
          <ac:chgData name="Chandra, Annika SBOBNG-PTIY/TLK" userId="d178ef01-77a2-4822-85ec-9e6ac2da12d5" providerId="ADAL" clId="{FC3902BE-0F2B-4E9F-8706-55745C2AFF7B}" dt="2023-09-01T04:35:25.498" v="5230" actId="14100"/>
          <ac:picMkLst>
            <pc:docMk/>
            <pc:sldMk cId="4156170318" sldId="419"/>
            <ac:picMk id="2" creationId="{DB3F0C49-5AF4-DDAC-322A-FC3A85C49855}"/>
          </ac:picMkLst>
        </pc:picChg>
        <pc:picChg chg="add mod">
          <ac:chgData name="Chandra, Annika SBOBNG-PTIY/TLK" userId="d178ef01-77a2-4822-85ec-9e6ac2da12d5" providerId="ADAL" clId="{FC3902BE-0F2B-4E9F-8706-55745C2AFF7B}" dt="2023-09-01T04:35:19.054" v="5228" actId="1076"/>
          <ac:picMkLst>
            <pc:docMk/>
            <pc:sldMk cId="4156170318" sldId="419"/>
            <ac:picMk id="3" creationId="{243DA2B9-ECCF-59CA-6B8A-C33915A0AE33}"/>
          </ac:picMkLst>
        </pc:picChg>
      </pc:sldChg>
      <pc:sldChg chg="addSp delSp modSp new mod">
        <pc:chgData name="Chandra, Annika SBOBNG-PTIY/TLK" userId="d178ef01-77a2-4822-85ec-9e6ac2da12d5" providerId="ADAL" clId="{FC3902BE-0F2B-4E9F-8706-55745C2AFF7B}" dt="2023-09-01T04:41:57.130" v="5245" actId="1076"/>
        <pc:sldMkLst>
          <pc:docMk/>
          <pc:sldMk cId="4097248250" sldId="420"/>
        </pc:sldMkLst>
        <pc:spChg chg="del">
          <ac:chgData name="Chandra, Annika SBOBNG-PTIY/TLK" userId="d178ef01-77a2-4822-85ec-9e6ac2da12d5" providerId="ADAL" clId="{FC3902BE-0F2B-4E9F-8706-55745C2AFF7B}" dt="2023-09-01T04:37:13.682" v="5232" actId="478"/>
          <ac:spMkLst>
            <pc:docMk/>
            <pc:sldMk cId="4097248250" sldId="420"/>
            <ac:spMk id="2" creationId="{39A396C0-24D2-7E67-3A63-5D47D58B22E1}"/>
          </ac:spMkLst>
        </pc:spChg>
        <pc:spChg chg="del mod">
          <ac:chgData name="Chandra, Annika SBOBNG-PTIY/TLK" userId="d178ef01-77a2-4822-85ec-9e6ac2da12d5" providerId="ADAL" clId="{FC3902BE-0F2B-4E9F-8706-55745C2AFF7B}" dt="2023-09-01T04:37:37.556" v="5234" actId="478"/>
          <ac:spMkLst>
            <pc:docMk/>
            <pc:sldMk cId="4097248250" sldId="420"/>
            <ac:spMk id="3" creationId="{52BD4625-D412-7B48-FAE1-52760AF84D6D}"/>
          </ac:spMkLst>
        </pc:spChg>
        <pc:spChg chg="add del mod">
          <ac:chgData name="Chandra, Annika SBOBNG-PTIY/TLK" userId="d178ef01-77a2-4822-85ec-9e6ac2da12d5" providerId="ADAL" clId="{FC3902BE-0F2B-4E9F-8706-55745C2AFF7B}" dt="2023-09-01T04:40:17.272" v="5241" actId="478"/>
          <ac:spMkLst>
            <pc:docMk/>
            <pc:sldMk cId="4097248250" sldId="420"/>
            <ac:spMk id="5" creationId="{052BDBAB-7B4E-A4F6-B9EF-55C1EDA3C801}"/>
          </ac:spMkLst>
        </pc:spChg>
        <pc:picChg chg="add mod">
          <ac:chgData name="Chandra, Annika SBOBNG-PTIY/TLK" userId="d178ef01-77a2-4822-85ec-9e6ac2da12d5" providerId="ADAL" clId="{FC3902BE-0F2B-4E9F-8706-55745C2AFF7B}" dt="2023-09-01T04:41:57.130" v="5245" actId="1076"/>
          <ac:picMkLst>
            <pc:docMk/>
            <pc:sldMk cId="4097248250" sldId="420"/>
            <ac:picMk id="6" creationId="{E883B8E3-DA65-BE63-A3AC-7D87BF82038B}"/>
          </ac:picMkLst>
        </pc:picChg>
      </pc:sldChg>
      <pc:sldChg chg="addSp delSp modSp add mod">
        <pc:chgData name="Chandra, Annika SBOBNG-PTIY/TLK" userId="d178ef01-77a2-4822-85ec-9e6ac2da12d5" providerId="ADAL" clId="{FC3902BE-0F2B-4E9F-8706-55745C2AFF7B}" dt="2023-09-01T04:42:42.022" v="5251" actId="1076"/>
        <pc:sldMkLst>
          <pc:docMk/>
          <pc:sldMk cId="4172192177" sldId="421"/>
        </pc:sldMkLst>
        <pc:picChg chg="add mod">
          <ac:chgData name="Chandra, Annika SBOBNG-PTIY/TLK" userId="d178ef01-77a2-4822-85ec-9e6ac2da12d5" providerId="ADAL" clId="{FC3902BE-0F2B-4E9F-8706-55745C2AFF7B}" dt="2023-09-01T04:42:42.022" v="5251" actId="1076"/>
          <ac:picMkLst>
            <pc:docMk/>
            <pc:sldMk cId="4172192177" sldId="421"/>
            <ac:picMk id="2" creationId="{FA31135B-1530-809C-ADD1-29F67B607934}"/>
          </ac:picMkLst>
        </pc:picChg>
        <pc:picChg chg="del">
          <ac:chgData name="Chandra, Annika SBOBNG-PTIY/TLK" userId="d178ef01-77a2-4822-85ec-9e6ac2da12d5" providerId="ADAL" clId="{FC3902BE-0F2B-4E9F-8706-55745C2AFF7B}" dt="2023-09-01T04:42:23.263" v="5247" actId="478"/>
          <ac:picMkLst>
            <pc:docMk/>
            <pc:sldMk cId="4172192177" sldId="421"/>
            <ac:picMk id="6" creationId="{E883B8E3-DA65-BE63-A3AC-7D87BF82038B}"/>
          </ac:picMkLst>
        </pc:picChg>
      </pc:sldChg>
      <pc:sldChg chg="addSp delSp modSp add mod ord">
        <pc:chgData name="Chandra, Annika SBOBNG-PTIY/TLK" userId="d178ef01-77a2-4822-85ec-9e6ac2da12d5" providerId="ADAL" clId="{FC3902BE-0F2B-4E9F-8706-55745C2AFF7B}" dt="2023-09-01T09:59:06.625" v="5744" actId="14100"/>
        <pc:sldMkLst>
          <pc:docMk/>
          <pc:sldMk cId="4150610085" sldId="422"/>
        </pc:sldMkLst>
        <pc:picChg chg="del mod">
          <ac:chgData name="Chandra, Annika SBOBNG-PTIY/TLK" userId="d178ef01-77a2-4822-85ec-9e6ac2da12d5" providerId="ADAL" clId="{FC3902BE-0F2B-4E9F-8706-55745C2AFF7B}" dt="2023-09-01T04:43:03.001" v="5254" actId="478"/>
          <ac:picMkLst>
            <pc:docMk/>
            <pc:sldMk cId="4150610085" sldId="422"/>
            <ac:picMk id="2" creationId="{FA31135B-1530-809C-ADD1-29F67B607934}"/>
          </ac:picMkLst>
        </pc:picChg>
        <pc:picChg chg="add mod">
          <ac:chgData name="Chandra, Annika SBOBNG-PTIY/TLK" userId="d178ef01-77a2-4822-85ec-9e6ac2da12d5" providerId="ADAL" clId="{FC3902BE-0F2B-4E9F-8706-55745C2AFF7B}" dt="2023-09-01T09:59:03.887" v="5743" actId="14100"/>
          <ac:picMkLst>
            <pc:docMk/>
            <pc:sldMk cId="4150610085" sldId="422"/>
            <ac:picMk id="4" creationId="{1E700C66-4471-1266-CBDC-B38CD98AE615}"/>
          </ac:picMkLst>
        </pc:picChg>
        <pc:picChg chg="add mod">
          <ac:chgData name="Chandra, Annika SBOBNG-PTIY/TLK" userId="d178ef01-77a2-4822-85ec-9e6ac2da12d5" providerId="ADAL" clId="{FC3902BE-0F2B-4E9F-8706-55745C2AFF7B}" dt="2023-09-01T09:59:06.625" v="5744" actId="14100"/>
          <ac:picMkLst>
            <pc:docMk/>
            <pc:sldMk cId="4150610085" sldId="422"/>
            <ac:picMk id="6" creationId="{4A2B22A1-8256-51DF-DEBD-5A90607523AE}"/>
          </ac:picMkLst>
        </pc:picChg>
        <pc:picChg chg="add mod">
          <ac:chgData name="Chandra, Annika SBOBNG-PTIY/TLK" userId="d178ef01-77a2-4822-85ec-9e6ac2da12d5" providerId="ADAL" clId="{FC3902BE-0F2B-4E9F-8706-55745C2AFF7B}" dt="2023-09-01T09:58:54.695" v="5740" actId="1076"/>
          <ac:picMkLst>
            <pc:docMk/>
            <pc:sldMk cId="4150610085" sldId="422"/>
            <ac:picMk id="8" creationId="{411619B2-ABF2-CCD7-6CD2-F4679096E9B2}"/>
          </ac:picMkLst>
        </pc:picChg>
      </pc:sldChg>
      <pc:sldChg chg="addSp delSp modSp add mod ord">
        <pc:chgData name="Chandra, Annika SBOBNG-PTIY/TLK" userId="d178ef01-77a2-4822-85ec-9e6ac2da12d5" providerId="ADAL" clId="{FC3902BE-0F2B-4E9F-8706-55745C2AFF7B}" dt="2023-09-01T10:01:16.592" v="5754" actId="1076"/>
        <pc:sldMkLst>
          <pc:docMk/>
          <pc:sldMk cId="1870384981" sldId="423"/>
        </pc:sldMkLst>
        <pc:picChg chg="del mod">
          <ac:chgData name="Chandra, Annika SBOBNG-PTIY/TLK" userId="d178ef01-77a2-4822-85ec-9e6ac2da12d5" providerId="ADAL" clId="{FC3902BE-0F2B-4E9F-8706-55745C2AFF7B}" dt="2023-09-01T10:00:46.368" v="5749" actId="478"/>
          <ac:picMkLst>
            <pc:docMk/>
            <pc:sldMk cId="1870384981" sldId="423"/>
            <ac:picMk id="2" creationId="{FA31135B-1530-809C-ADD1-29F67B607934}"/>
          </ac:picMkLst>
        </pc:picChg>
        <pc:picChg chg="add mod">
          <ac:chgData name="Chandra, Annika SBOBNG-PTIY/TLK" userId="d178ef01-77a2-4822-85ec-9e6ac2da12d5" providerId="ADAL" clId="{FC3902BE-0F2B-4E9F-8706-55745C2AFF7B}" dt="2023-09-01T10:00:54.153" v="5752" actId="14100"/>
          <ac:picMkLst>
            <pc:docMk/>
            <pc:sldMk cId="1870384981" sldId="423"/>
            <ac:picMk id="4" creationId="{DFECE407-F40F-4AC6-859D-DEF3268C15F9}"/>
          </ac:picMkLst>
        </pc:picChg>
        <pc:picChg chg="add mod">
          <ac:chgData name="Chandra, Annika SBOBNG-PTIY/TLK" userId="d178ef01-77a2-4822-85ec-9e6ac2da12d5" providerId="ADAL" clId="{FC3902BE-0F2B-4E9F-8706-55745C2AFF7B}" dt="2023-09-01T10:01:16.592" v="5754" actId="1076"/>
          <ac:picMkLst>
            <pc:docMk/>
            <pc:sldMk cId="1870384981" sldId="423"/>
            <ac:picMk id="6" creationId="{FD992E99-82DA-CE90-A99D-24AF89AC5E7D}"/>
          </ac:picMkLst>
        </pc:picChg>
      </pc:sldChg>
      <pc:sldChg chg="addSp delSp modSp add mod">
        <pc:chgData name="Chandra, Annika SBOBNG-PTIY/TLK" userId="d178ef01-77a2-4822-85ec-9e6ac2da12d5" providerId="ADAL" clId="{FC3902BE-0F2B-4E9F-8706-55745C2AFF7B}" dt="2023-09-01T10:23:29.144" v="5763" actId="1076"/>
        <pc:sldMkLst>
          <pc:docMk/>
          <pc:sldMk cId="3298846133" sldId="424"/>
        </pc:sldMkLst>
        <pc:picChg chg="add mod">
          <ac:chgData name="Chandra, Annika SBOBNG-PTIY/TLK" userId="d178ef01-77a2-4822-85ec-9e6ac2da12d5" providerId="ADAL" clId="{FC3902BE-0F2B-4E9F-8706-55745C2AFF7B}" dt="2023-09-01T10:23:29.144" v="5763" actId="1076"/>
          <ac:picMkLst>
            <pc:docMk/>
            <pc:sldMk cId="3298846133" sldId="424"/>
            <ac:picMk id="2" creationId="{8234F76A-65E7-777A-59CA-CC438F470031}"/>
          </ac:picMkLst>
        </pc:picChg>
        <pc:picChg chg="del mod">
          <ac:chgData name="Chandra, Annika SBOBNG-PTIY/TLK" userId="d178ef01-77a2-4822-85ec-9e6ac2da12d5" providerId="ADAL" clId="{FC3902BE-0F2B-4E9F-8706-55745C2AFF7B}" dt="2023-09-01T10:22:34.919" v="5757" actId="478"/>
          <ac:picMkLst>
            <pc:docMk/>
            <pc:sldMk cId="3298846133" sldId="424"/>
            <ac:picMk id="4" creationId="{DFECE407-F40F-4AC6-859D-DEF3268C15F9}"/>
          </ac:picMkLst>
        </pc:picChg>
        <pc:picChg chg="del">
          <ac:chgData name="Chandra, Annika SBOBNG-PTIY/TLK" userId="d178ef01-77a2-4822-85ec-9e6ac2da12d5" providerId="ADAL" clId="{FC3902BE-0F2B-4E9F-8706-55745C2AFF7B}" dt="2023-09-01T10:22:36.377" v="5758" actId="478"/>
          <ac:picMkLst>
            <pc:docMk/>
            <pc:sldMk cId="3298846133" sldId="424"/>
            <ac:picMk id="6" creationId="{FD992E99-82DA-CE90-A99D-24AF89AC5E7D}"/>
          </ac:picMkLst>
        </pc:picChg>
      </pc:sldChg>
      <pc:sldChg chg="addSp modSp add mod">
        <pc:chgData name="Chandra, Annika SBOBNG-PTIY/TLK" userId="d178ef01-77a2-4822-85ec-9e6ac2da12d5" providerId="ADAL" clId="{FC3902BE-0F2B-4E9F-8706-55745C2AFF7B}" dt="2023-09-01T10:23:53.139" v="5767" actId="1076"/>
        <pc:sldMkLst>
          <pc:docMk/>
          <pc:sldMk cId="3908949060" sldId="425"/>
        </pc:sldMkLst>
        <pc:picChg chg="add mod">
          <ac:chgData name="Chandra, Annika SBOBNG-PTIY/TLK" userId="d178ef01-77a2-4822-85ec-9e6ac2da12d5" providerId="ADAL" clId="{FC3902BE-0F2B-4E9F-8706-55745C2AFF7B}" dt="2023-09-01T10:23:53.139" v="5767" actId="1076"/>
          <ac:picMkLst>
            <pc:docMk/>
            <pc:sldMk cId="3908949060" sldId="425"/>
            <ac:picMk id="2" creationId="{DFAB4F05-A46E-FE2E-8667-AC93460FC750}"/>
          </ac:picMkLst>
        </pc:picChg>
      </pc:sldChg>
      <pc:sldChg chg="addSp delSp modSp add mod">
        <pc:chgData name="Chandra, Annika SBOBNG-PTIY/TLK" userId="d178ef01-77a2-4822-85ec-9e6ac2da12d5" providerId="ADAL" clId="{FC3902BE-0F2B-4E9F-8706-55745C2AFF7B}" dt="2023-09-01T10:24:21.800" v="5774" actId="1076"/>
        <pc:sldMkLst>
          <pc:docMk/>
          <pc:sldMk cId="4187297379" sldId="426"/>
        </pc:sldMkLst>
        <pc:picChg chg="del mod">
          <ac:chgData name="Chandra, Annika SBOBNG-PTIY/TLK" userId="d178ef01-77a2-4822-85ec-9e6ac2da12d5" providerId="ADAL" clId="{FC3902BE-0F2B-4E9F-8706-55745C2AFF7B}" dt="2023-09-01T10:24:03.051" v="5770" actId="478"/>
          <ac:picMkLst>
            <pc:docMk/>
            <pc:sldMk cId="4187297379" sldId="426"/>
            <ac:picMk id="2" creationId="{DFAB4F05-A46E-FE2E-8667-AC93460FC750}"/>
          </ac:picMkLst>
        </pc:picChg>
        <pc:picChg chg="add mod">
          <ac:chgData name="Chandra, Annika SBOBNG-PTIY/TLK" userId="d178ef01-77a2-4822-85ec-9e6ac2da12d5" providerId="ADAL" clId="{FC3902BE-0F2B-4E9F-8706-55745C2AFF7B}" dt="2023-09-01T10:24:21.800" v="5774" actId="1076"/>
          <ac:picMkLst>
            <pc:docMk/>
            <pc:sldMk cId="4187297379" sldId="426"/>
            <ac:picMk id="3" creationId="{F2F49C3E-9AA0-67EE-10F8-AFF0C93DB36E}"/>
          </ac:picMkLst>
        </pc:picChg>
      </pc:sldChg>
      <pc:sldChg chg="modSp add mod ord">
        <pc:chgData name="Chandra, Annika SBOBNG-PTIY/TLK" userId="d178ef01-77a2-4822-85ec-9e6ac2da12d5" providerId="ADAL" clId="{FC3902BE-0F2B-4E9F-8706-55745C2AFF7B}" dt="2023-09-07T04:11:08.451" v="5820" actId="20577"/>
        <pc:sldMkLst>
          <pc:docMk/>
          <pc:sldMk cId="4149797564" sldId="427"/>
        </pc:sldMkLst>
        <pc:spChg chg="mod">
          <ac:chgData name="Chandra, Annika SBOBNG-PTIY/TLK" userId="d178ef01-77a2-4822-85ec-9e6ac2da12d5" providerId="ADAL" clId="{FC3902BE-0F2B-4E9F-8706-55745C2AFF7B}" dt="2023-09-07T04:11:08.451" v="5820" actId="20577"/>
          <ac:spMkLst>
            <pc:docMk/>
            <pc:sldMk cId="4149797564" sldId="427"/>
            <ac:spMk id="2" creationId="{F266D609-A6B2-A984-B914-AEBAFBE54DD1}"/>
          </ac:spMkLst>
        </pc:spChg>
      </pc:sldChg>
      <pc:sldChg chg="modSp add mod">
        <pc:chgData name="Chandra, Annika SBOBNG-PTIY/TLK" userId="d178ef01-77a2-4822-85ec-9e6ac2da12d5" providerId="ADAL" clId="{FC3902BE-0F2B-4E9F-8706-55745C2AFF7B}" dt="2023-09-07T04:13:43.513" v="5953" actId="20577"/>
        <pc:sldMkLst>
          <pc:docMk/>
          <pc:sldMk cId="2377480730" sldId="428"/>
        </pc:sldMkLst>
        <pc:spChg chg="mod">
          <ac:chgData name="Chandra, Annika SBOBNG-PTIY/TLK" userId="d178ef01-77a2-4822-85ec-9e6ac2da12d5" providerId="ADAL" clId="{FC3902BE-0F2B-4E9F-8706-55745C2AFF7B}" dt="2023-09-07T04:13:43.513" v="5953" actId="20577"/>
          <ac:spMkLst>
            <pc:docMk/>
            <pc:sldMk cId="2377480730" sldId="428"/>
            <ac:spMk id="2" creationId="{F266D609-A6B2-A984-B914-AEBAFBE54DD1}"/>
          </ac:spMkLst>
        </pc:spChg>
      </pc:sldChg>
      <pc:sldChg chg="modSp add mod">
        <pc:chgData name="Chandra, Annika SBOBNG-PTIY/TLK" userId="d178ef01-77a2-4822-85ec-9e6ac2da12d5" providerId="ADAL" clId="{FC3902BE-0F2B-4E9F-8706-55745C2AFF7B}" dt="2023-09-07T04:12:46.170" v="5875" actId="20577"/>
        <pc:sldMkLst>
          <pc:docMk/>
          <pc:sldMk cId="2779040127" sldId="429"/>
        </pc:sldMkLst>
        <pc:spChg chg="mod">
          <ac:chgData name="Chandra, Annika SBOBNG-PTIY/TLK" userId="d178ef01-77a2-4822-85ec-9e6ac2da12d5" providerId="ADAL" clId="{FC3902BE-0F2B-4E9F-8706-55745C2AFF7B}" dt="2023-09-07T04:12:46.170" v="5875" actId="20577"/>
          <ac:spMkLst>
            <pc:docMk/>
            <pc:sldMk cId="2779040127" sldId="429"/>
            <ac:spMk id="2" creationId="{F266D609-A6B2-A984-B914-AEBAFBE54DD1}"/>
          </ac:spMkLst>
        </pc:spChg>
      </pc:sldChg>
      <pc:sldChg chg="modSp add mod ord">
        <pc:chgData name="Chandra, Annika SBOBNG-PTIY/TLK" userId="d178ef01-77a2-4822-85ec-9e6ac2da12d5" providerId="ADAL" clId="{FC3902BE-0F2B-4E9F-8706-55745C2AFF7B}" dt="2023-09-09T05:06:06.271" v="7282"/>
        <pc:sldMkLst>
          <pc:docMk/>
          <pc:sldMk cId="3882000794" sldId="430"/>
        </pc:sldMkLst>
        <pc:spChg chg="mod">
          <ac:chgData name="Chandra, Annika SBOBNG-PTIY/TLK" userId="d178ef01-77a2-4822-85ec-9e6ac2da12d5" providerId="ADAL" clId="{FC3902BE-0F2B-4E9F-8706-55745C2AFF7B}" dt="2023-09-07T04:13:23.128" v="5927" actId="20577"/>
          <ac:spMkLst>
            <pc:docMk/>
            <pc:sldMk cId="3882000794" sldId="430"/>
            <ac:spMk id="2" creationId="{F266D609-A6B2-A984-B914-AEBAFBE54DD1}"/>
          </ac:spMkLst>
        </pc:spChg>
      </pc:sldChg>
      <pc:sldChg chg="modSp add mod">
        <pc:chgData name="Chandra, Annika SBOBNG-PTIY/TLK" userId="d178ef01-77a2-4822-85ec-9e6ac2da12d5" providerId="ADAL" clId="{FC3902BE-0F2B-4E9F-8706-55745C2AFF7B}" dt="2023-09-07T04:13:09.399" v="5901" actId="20577"/>
        <pc:sldMkLst>
          <pc:docMk/>
          <pc:sldMk cId="1427385708" sldId="431"/>
        </pc:sldMkLst>
        <pc:spChg chg="mod">
          <ac:chgData name="Chandra, Annika SBOBNG-PTIY/TLK" userId="d178ef01-77a2-4822-85ec-9e6ac2da12d5" providerId="ADAL" clId="{FC3902BE-0F2B-4E9F-8706-55745C2AFF7B}" dt="2023-09-07T04:13:09.399" v="5901" actId="20577"/>
          <ac:spMkLst>
            <pc:docMk/>
            <pc:sldMk cId="1427385708" sldId="431"/>
            <ac:spMk id="2" creationId="{F266D609-A6B2-A984-B914-AEBAFBE54DD1}"/>
          </ac:spMkLst>
        </pc:spChg>
      </pc:sldChg>
      <pc:sldChg chg="modSp add mod ord">
        <pc:chgData name="Chandra, Annika SBOBNG-PTIY/TLK" userId="d178ef01-77a2-4822-85ec-9e6ac2da12d5" providerId="ADAL" clId="{FC3902BE-0F2B-4E9F-8706-55745C2AFF7B}" dt="2023-09-07T09:37:07.218" v="6457" actId="20577"/>
        <pc:sldMkLst>
          <pc:docMk/>
          <pc:sldMk cId="3427376600" sldId="432"/>
        </pc:sldMkLst>
        <pc:spChg chg="mod">
          <ac:chgData name="Chandra, Annika SBOBNG-PTIY/TLK" userId="d178ef01-77a2-4822-85ec-9e6ac2da12d5" providerId="ADAL" clId="{FC3902BE-0F2B-4E9F-8706-55745C2AFF7B}" dt="2023-09-07T09:37:07.218" v="6457" actId="20577"/>
          <ac:spMkLst>
            <pc:docMk/>
            <pc:sldMk cId="3427376600" sldId="432"/>
            <ac:spMk id="2" creationId="{18FD7EBD-E46F-7AFD-CAEE-69600C9B32AB}"/>
          </ac:spMkLst>
        </pc:spChg>
      </pc:sldChg>
      <pc:sldChg chg="modSp add mod ord">
        <pc:chgData name="Chandra, Annika SBOBNG-PTIY/TLK" userId="d178ef01-77a2-4822-85ec-9e6ac2da12d5" providerId="ADAL" clId="{FC3902BE-0F2B-4E9F-8706-55745C2AFF7B}" dt="2023-09-07T09:44:13.289" v="6841" actId="20577"/>
        <pc:sldMkLst>
          <pc:docMk/>
          <pc:sldMk cId="3177067066" sldId="433"/>
        </pc:sldMkLst>
        <pc:spChg chg="mod">
          <ac:chgData name="Chandra, Annika SBOBNG-PTIY/TLK" userId="d178ef01-77a2-4822-85ec-9e6ac2da12d5" providerId="ADAL" clId="{FC3902BE-0F2B-4E9F-8706-55745C2AFF7B}" dt="2023-09-07T09:44:13.289" v="6841" actId="20577"/>
          <ac:spMkLst>
            <pc:docMk/>
            <pc:sldMk cId="3177067066" sldId="433"/>
            <ac:spMk id="2" creationId="{18FD7EBD-E46F-7AFD-CAEE-69600C9B32AB}"/>
          </ac:spMkLst>
        </pc:spChg>
      </pc:sldChg>
      <pc:sldChg chg="modSp add mod ord">
        <pc:chgData name="Chandra, Annika SBOBNG-PTIY/TLK" userId="d178ef01-77a2-4822-85ec-9e6ac2da12d5" providerId="ADAL" clId="{FC3902BE-0F2B-4E9F-8706-55745C2AFF7B}" dt="2023-09-07T10:07:27.806" v="7024" actId="20577"/>
        <pc:sldMkLst>
          <pc:docMk/>
          <pc:sldMk cId="1165379536" sldId="434"/>
        </pc:sldMkLst>
        <pc:spChg chg="mod">
          <ac:chgData name="Chandra, Annika SBOBNG-PTIY/TLK" userId="d178ef01-77a2-4822-85ec-9e6ac2da12d5" providerId="ADAL" clId="{FC3902BE-0F2B-4E9F-8706-55745C2AFF7B}" dt="2023-09-07T10:07:27.806" v="7024" actId="20577"/>
          <ac:spMkLst>
            <pc:docMk/>
            <pc:sldMk cId="1165379536" sldId="434"/>
            <ac:spMk id="2" creationId="{18FD7EBD-E46F-7AFD-CAEE-69600C9B32AB}"/>
          </ac:spMkLst>
        </pc:spChg>
      </pc:sldChg>
      <pc:sldChg chg="modSp add mod ord">
        <pc:chgData name="Chandra, Annika SBOBNG-PTIY/TLK" userId="d178ef01-77a2-4822-85ec-9e6ac2da12d5" providerId="ADAL" clId="{FC3902BE-0F2B-4E9F-8706-55745C2AFF7B}" dt="2023-09-07T15:51:46.595" v="7226"/>
        <pc:sldMkLst>
          <pc:docMk/>
          <pc:sldMk cId="1866509448" sldId="435"/>
        </pc:sldMkLst>
        <pc:spChg chg="mod">
          <ac:chgData name="Chandra, Annika SBOBNG-PTIY/TLK" userId="d178ef01-77a2-4822-85ec-9e6ac2da12d5" providerId="ADAL" clId="{FC3902BE-0F2B-4E9F-8706-55745C2AFF7B}" dt="2023-09-07T15:19:16.113" v="7159" actId="20577"/>
          <ac:spMkLst>
            <pc:docMk/>
            <pc:sldMk cId="1866509448" sldId="435"/>
            <ac:spMk id="2" creationId="{18FD7EBD-E46F-7AFD-CAEE-69600C9B32AB}"/>
          </ac:spMkLst>
        </pc:spChg>
      </pc:sldChg>
      <pc:sldChg chg="addSp delSp modSp new mod">
        <pc:chgData name="Chandra, Annika SBOBNG-PTIY/TLK" userId="d178ef01-77a2-4822-85ec-9e6ac2da12d5" providerId="ADAL" clId="{FC3902BE-0F2B-4E9F-8706-55745C2AFF7B}" dt="2023-09-07T15:23:44.345" v="7179" actId="1076"/>
        <pc:sldMkLst>
          <pc:docMk/>
          <pc:sldMk cId="3904113960" sldId="436"/>
        </pc:sldMkLst>
        <pc:spChg chg="del">
          <ac:chgData name="Chandra, Annika SBOBNG-PTIY/TLK" userId="d178ef01-77a2-4822-85ec-9e6ac2da12d5" providerId="ADAL" clId="{FC3902BE-0F2B-4E9F-8706-55745C2AFF7B}" dt="2023-09-07T15:20:11.194" v="7161" actId="478"/>
          <ac:spMkLst>
            <pc:docMk/>
            <pc:sldMk cId="3904113960" sldId="436"/>
            <ac:spMk id="2" creationId="{F9905554-2188-E978-EB27-D17D179B7FED}"/>
          </ac:spMkLst>
        </pc:spChg>
        <pc:spChg chg="del">
          <ac:chgData name="Chandra, Annika SBOBNG-PTIY/TLK" userId="d178ef01-77a2-4822-85ec-9e6ac2da12d5" providerId="ADAL" clId="{FC3902BE-0F2B-4E9F-8706-55745C2AFF7B}" dt="2023-09-07T15:20:14.133" v="7162" actId="478"/>
          <ac:spMkLst>
            <pc:docMk/>
            <pc:sldMk cId="3904113960" sldId="436"/>
            <ac:spMk id="3" creationId="{C603A93B-5059-2EB9-C536-B8542924ACE2}"/>
          </ac:spMkLst>
        </pc:spChg>
        <pc:picChg chg="add mod">
          <ac:chgData name="Chandra, Annika SBOBNG-PTIY/TLK" userId="d178ef01-77a2-4822-85ec-9e6ac2da12d5" providerId="ADAL" clId="{FC3902BE-0F2B-4E9F-8706-55745C2AFF7B}" dt="2023-09-07T15:22:36.877" v="7172" actId="1076"/>
          <ac:picMkLst>
            <pc:docMk/>
            <pc:sldMk cId="3904113960" sldId="436"/>
            <ac:picMk id="4" creationId="{B425F4ED-94C5-21EA-232E-2CB02475E40A}"/>
          </ac:picMkLst>
        </pc:picChg>
        <pc:picChg chg="add mod">
          <ac:chgData name="Chandra, Annika SBOBNG-PTIY/TLK" userId="d178ef01-77a2-4822-85ec-9e6ac2da12d5" providerId="ADAL" clId="{FC3902BE-0F2B-4E9F-8706-55745C2AFF7B}" dt="2023-09-07T15:22:39.758" v="7173" actId="1076"/>
          <ac:picMkLst>
            <pc:docMk/>
            <pc:sldMk cId="3904113960" sldId="436"/>
            <ac:picMk id="5" creationId="{F77D45DF-6429-0186-88A9-57230E8F5470}"/>
          </ac:picMkLst>
        </pc:picChg>
        <pc:picChg chg="add mod">
          <ac:chgData name="Chandra, Annika SBOBNG-PTIY/TLK" userId="d178ef01-77a2-4822-85ec-9e6ac2da12d5" providerId="ADAL" clId="{FC3902BE-0F2B-4E9F-8706-55745C2AFF7B}" dt="2023-09-07T15:23:00.761" v="7176" actId="1076"/>
          <ac:picMkLst>
            <pc:docMk/>
            <pc:sldMk cId="3904113960" sldId="436"/>
            <ac:picMk id="6" creationId="{5C7644CE-B9F2-05CC-28E2-CC26F245FA5E}"/>
          </ac:picMkLst>
        </pc:picChg>
        <pc:picChg chg="add mod">
          <ac:chgData name="Chandra, Annika SBOBNG-PTIY/TLK" userId="d178ef01-77a2-4822-85ec-9e6ac2da12d5" providerId="ADAL" clId="{FC3902BE-0F2B-4E9F-8706-55745C2AFF7B}" dt="2023-09-07T15:23:44.345" v="7179" actId="1076"/>
          <ac:picMkLst>
            <pc:docMk/>
            <pc:sldMk cId="3904113960" sldId="436"/>
            <ac:picMk id="7" creationId="{513BE25A-5370-F1B2-D18C-C9AE8CD3A2D2}"/>
          </ac:picMkLst>
        </pc:picChg>
      </pc:sldChg>
      <pc:sldChg chg="addSp delSp modSp new mod">
        <pc:chgData name="Chandra, Annika SBOBNG-PTIY/TLK" userId="d178ef01-77a2-4822-85ec-9e6ac2da12d5" providerId="ADAL" clId="{FC3902BE-0F2B-4E9F-8706-55745C2AFF7B}" dt="2023-09-07T15:25:21.077" v="7190" actId="1076"/>
        <pc:sldMkLst>
          <pc:docMk/>
          <pc:sldMk cId="1518242041" sldId="437"/>
        </pc:sldMkLst>
        <pc:spChg chg="del">
          <ac:chgData name="Chandra, Annika SBOBNG-PTIY/TLK" userId="d178ef01-77a2-4822-85ec-9e6ac2da12d5" providerId="ADAL" clId="{FC3902BE-0F2B-4E9F-8706-55745C2AFF7B}" dt="2023-09-07T15:24:19.432" v="7181" actId="478"/>
          <ac:spMkLst>
            <pc:docMk/>
            <pc:sldMk cId="1518242041" sldId="437"/>
            <ac:spMk id="2" creationId="{7B19045D-CAB1-C4E6-4D78-B3F614288612}"/>
          </ac:spMkLst>
        </pc:spChg>
        <pc:spChg chg="del">
          <ac:chgData name="Chandra, Annika SBOBNG-PTIY/TLK" userId="d178ef01-77a2-4822-85ec-9e6ac2da12d5" providerId="ADAL" clId="{FC3902BE-0F2B-4E9F-8706-55745C2AFF7B}" dt="2023-09-07T15:24:23.219" v="7182" actId="478"/>
          <ac:spMkLst>
            <pc:docMk/>
            <pc:sldMk cId="1518242041" sldId="437"/>
            <ac:spMk id="3" creationId="{C0E26E89-7ADE-87B4-65B8-E211F63997CE}"/>
          </ac:spMkLst>
        </pc:spChg>
        <pc:picChg chg="add mod">
          <ac:chgData name="Chandra, Annika SBOBNG-PTIY/TLK" userId="d178ef01-77a2-4822-85ec-9e6ac2da12d5" providerId="ADAL" clId="{FC3902BE-0F2B-4E9F-8706-55745C2AFF7B}" dt="2023-09-07T15:25:17.888" v="7189" actId="14100"/>
          <ac:picMkLst>
            <pc:docMk/>
            <pc:sldMk cId="1518242041" sldId="437"/>
            <ac:picMk id="4" creationId="{C95C0453-B80E-C1B6-FCA9-349C0B5E64CA}"/>
          </ac:picMkLst>
        </pc:picChg>
        <pc:picChg chg="add mod">
          <ac:chgData name="Chandra, Annika SBOBNG-PTIY/TLK" userId="d178ef01-77a2-4822-85ec-9e6ac2da12d5" providerId="ADAL" clId="{FC3902BE-0F2B-4E9F-8706-55745C2AFF7B}" dt="2023-09-07T15:25:21.077" v="7190" actId="1076"/>
          <ac:picMkLst>
            <pc:docMk/>
            <pc:sldMk cId="1518242041" sldId="437"/>
            <ac:picMk id="5" creationId="{29318376-25D5-E7A2-1CBB-BFF2052339EB}"/>
          </ac:picMkLst>
        </pc:picChg>
      </pc:sldChg>
      <pc:sldChg chg="addSp delSp modSp new mod">
        <pc:chgData name="Chandra, Annika SBOBNG-PTIY/TLK" userId="d178ef01-77a2-4822-85ec-9e6ac2da12d5" providerId="ADAL" clId="{FC3902BE-0F2B-4E9F-8706-55745C2AFF7B}" dt="2023-09-07T15:28:02.837" v="7209" actId="14100"/>
        <pc:sldMkLst>
          <pc:docMk/>
          <pc:sldMk cId="3951744478" sldId="438"/>
        </pc:sldMkLst>
        <pc:spChg chg="del">
          <ac:chgData name="Chandra, Annika SBOBNG-PTIY/TLK" userId="d178ef01-77a2-4822-85ec-9e6ac2da12d5" providerId="ADAL" clId="{FC3902BE-0F2B-4E9F-8706-55745C2AFF7B}" dt="2023-09-07T15:25:29.425" v="7192" actId="478"/>
          <ac:spMkLst>
            <pc:docMk/>
            <pc:sldMk cId="3951744478" sldId="438"/>
            <ac:spMk id="2" creationId="{670870A2-15C5-0207-3BAB-30936EA0A9A9}"/>
          </ac:spMkLst>
        </pc:spChg>
        <pc:spChg chg="del">
          <ac:chgData name="Chandra, Annika SBOBNG-PTIY/TLK" userId="d178ef01-77a2-4822-85ec-9e6ac2da12d5" providerId="ADAL" clId="{FC3902BE-0F2B-4E9F-8706-55745C2AFF7B}" dt="2023-09-07T15:25:32.117" v="7193" actId="478"/>
          <ac:spMkLst>
            <pc:docMk/>
            <pc:sldMk cId="3951744478" sldId="438"/>
            <ac:spMk id="3" creationId="{B4E90E21-C721-83E1-F9D4-55588EB65A23}"/>
          </ac:spMkLst>
        </pc:spChg>
        <pc:picChg chg="add mod">
          <ac:chgData name="Chandra, Annika SBOBNG-PTIY/TLK" userId="d178ef01-77a2-4822-85ec-9e6ac2da12d5" providerId="ADAL" clId="{FC3902BE-0F2B-4E9F-8706-55745C2AFF7B}" dt="2023-09-07T15:26:06.886" v="7199" actId="14100"/>
          <ac:picMkLst>
            <pc:docMk/>
            <pc:sldMk cId="3951744478" sldId="438"/>
            <ac:picMk id="4" creationId="{0F4191C8-249D-FAF4-579E-E1B5D7FC0043}"/>
          </ac:picMkLst>
        </pc:picChg>
        <pc:picChg chg="add mod">
          <ac:chgData name="Chandra, Annika SBOBNG-PTIY/TLK" userId="d178ef01-77a2-4822-85ec-9e6ac2da12d5" providerId="ADAL" clId="{FC3902BE-0F2B-4E9F-8706-55745C2AFF7B}" dt="2023-09-07T15:26:29.136" v="7202" actId="1076"/>
          <ac:picMkLst>
            <pc:docMk/>
            <pc:sldMk cId="3951744478" sldId="438"/>
            <ac:picMk id="5" creationId="{69C0E994-ECED-4C01-EC77-F20ED3554DE9}"/>
          </ac:picMkLst>
        </pc:picChg>
        <pc:picChg chg="add mod">
          <ac:chgData name="Chandra, Annika SBOBNG-PTIY/TLK" userId="d178ef01-77a2-4822-85ec-9e6ac2da12d5" providerId="ADAL" clId="{FC3902BE-0F2B-4E9F-8706-55745C2AFF7B}" dt="2023-09-07T15:27:06.832" v="7205" actId="1076"/>
          <ac:picMkLst>
            <pc:docMk/>
            <pc:sldMk cId="3951744478" sldId="438"/>
            <ac:picMk id="6" creationId="{6F4E573E-9D54-1A54-9DC5-8BF3A0EC1CA3}"/>
          </ac:picMkLst>
        </pc:picChg>
        <pc:picChg chg="add mod">
          <ac:chgData name="Chandra, Annika SBOBNG-PTIY/TLK" userId="d178ef01-77a2-4822-85ec-9e6ac2da12d5" providerId="ADAL" clId="{FC3902BE-0F2B-4E9F-8706-55745C2AFF7B}" dt="2023-09-07T15:28:02.837" v="7209" actId="14100"/>
          <ac:picMkLst>
            <pc:docMk/>
            <pc:sldMk cId="3951744478" sldId="438"/>
            <ac:picMk id="7" creationId="{0D87FA41-0B5D-BED0-84BA-40D80BA5FD93}"/>
          </ac:picMkLst>
        </pc:picChg>
      </pc:sldChg>
      <pc:sldChg chg="addSp modSp add mod">
        <pc:chgData name="Chandra, Annika SBOBNG-PTIY/TLK" userId="d178ef01-77a2-4822-85ec-9e6ac2da12d5" providerId="ADAL" clId="{FC3902BE-0F2B-4E9F-8706-55745C2AFF7B}" dt="2023-09-07T15:29:44.343" v="7222" actId="14100"/>
        <pc:sldMkLst>
          <pc:docMk/>
          <pc:sldMk cId="3190750444" sldId="439"/>
        </pc:sldMkLst>
        <pc:picChg chg="add mod">
          <ac:chgData name="Chandra, Annika SBOBNG-PTIY/TLK" userId="d178ef01-77a2-4822-85ec-9e6ac2da12d5" providerId="ADAL" clId="{FC3902BE-0F2B-4E9F-8706-55745C2AFF7B}" dt="2023-09-07T15:28:34.119" v="7212" actId="1076"/>
          <ac:picMkLst>
            <pc:docMk/>
            <pc:sldMk cId="3190750444" sldId="439"/>
            <ac:picMk id="2" creationId="{6D05A592-CAA1-B37A-AAB6-569232383300}"/>
          </ac:picMkLst>
        </pc:picChg>
        <pc:picChg chg="add mod">
          <ac:chgData name="Chandra, Annika SBOBNG-PTIY/TLK" userId="d178ef01-77a2-4822-85ec-9e6ac2da12d5" providerId="ADAL" clId="{FC3902BE-0F2B-4E9F-8706-55745C2AFF7B}" dt="2023-09-07T15:28:49.224" v="7215" actId="1076"/>
          <ac:picMkLst>
            <pc:docMk/>
            <pc:sldMk cId="3190750444" sldId="439"/>
            <ac:picMk id="3" creationId="{3C074895-B8C3-80FD-3CCF-7AB860092768}"/>
          </ac:picMkLst>
        </pc:picChg>
        <pc:picChg chg="add mod">
          <ac:chgData name="Chandra, Annika SBOBNG-PTIY/TLK" userId="d178ef01-77a2-4822-85ec-9e6ac2da12d5" providerId="ADAL" clId="{FC3902BE-0F2B-4E9F-8706-55745C2AFF7B}" dt="2023-09-07T15:29:06.980" v="7218" actId="1076"/>
          <ac:picMkLst>
            <pc:docMk/>
            <pc:sldMk cId="3190750444" sldId="439"/>
            <ac:picMk id="4" creationId="{2F0E1943-C6B6-22F4-1607-783FBE92A82B}"/>
          </ac:picMkLst>
        </pc:picChg>
        <pc:picChg chg="add mod">
          <ac:chgData name="Chandra, Annika SBOBNG-PTIY/TLK" userId="d178ef01-77a2-4822-85ec-9e6ac2da12d5" providerId="ADAL" clId="{FC3902BE-0F2B-4E9F-8706-55745C2AFF7B}" dt="2023-09-07T15:29:44.343" v="7222" actId="14100"/>
          <ac:picMkLst>
            <pc:docMk/>
            <pc:sldMk cId="3190750444" sldId="439"/>
            <ac:picMk id="5" creationId="{7F46367F-DFEF-A411-1911-08EC272FC032}"/>
          </ac:picMkLst>
        </pc:picChg>
      </pc:sldChg>
      <pc:sldChg chg="addSp delSp modSp add mod">
        <pc:chgData name="Chandra, Annika SBOBNG-PTIY/TLK" userId="d178ef01-77a2-4822-85ec-9e6ac2da12d5" providerId="ADAL" clId="{FC3902BE-0F2B-4E9F-8706-55745C2AFF7B}" dt="2023-09-07T15:56:27.874" v="7268" actId="14100"/>
        <pc:sldMkLst>
          <pc:docMk/>
          <pc:sldMk cId="864700009" sldId="440"/>
        </pc:sldMkLst>
        <pc:picChg chg="add mod">
          <ac:chgData name="Chandra, Annika SBOBNG-PTIY/TLK" userId="d178ef01-77a2-4822-85ec-9e6ac2da12d5" providerId="ADAL" clId="{FC3902BE-0F2B-4E9F-8706-55745C2AFF7B}" dt="2023-09-07T15:56:14.652" v="7265" actId="1076"/>
          <ac:picMkLst>
            <pc:docMk/>
            <pc:sldMk cId="864700009" sldId="440"/>
            <ac:picMk id="2" creationId="{1569DE6B-F4BA-867B-9CE7-7FC3D5EB724F}"/>
          </ac:picMkLst>
        </pc:picChg>
        <pc:picChg chg="add mod">
          <ac:chgData name="Chandra, Annika SBOBNG-PTIY/TLK" userId="d178ef01-77a2-4822-85ec-9e6ac2da12d5" providerId="ADAL" clId="{FC3902BE-0F2B-4E9F-8706-55745C2AFF7B}" dt="2023-09-07T15:56:27.874" v="7268" actId="14100"/>
          <ac:picMkLst>
            <pc:docMk/>
            <pc:sldMk cId="864700009" sldId="440"/>
            <ac:picMk id="3" creationId="{186A99B3-2206-22EE-94DC-E4DEC0D3F47C}"/>
          </ac:picMkLst>
        </pc:picChg>
        <pc:picChg chg="add del mod">
          <ac:chgData name="Chandra, Annika SBOBNG-PTIY/TLK" userId="d178ef01-77a2-4822-85ec-9e6ac2da12d5" providerId="ADAL" clId="{FC3902BE-0F2B-4E9F-8706-55745C2AFF7B}" dt="2023-09-07T15:55:59.681" v="7261" actId="478"/>
          <ac:picMkLst>
            <pc:docMk/>
            <pc:sldMk cId="864700009" sldId="440"/>
            <ac:picMk id="4" creationId="{FED1F566-3C0B-6B30-38EF-4092B84F1843}"/>
          </ac:picMkLst>
        </pc:picChg>
      </pc:sldChg>
      <pc:sldChg chg="addSp modSp add mod">
        <pc:chgData name="Chandra, Annika SBOBNG-PTIY/TLK" userId="d178ef01-77a2-4822-85ec-9e6ac2da12d5" providerId="ADAL" clId="{FC3902BE-0F2B-4E9F-8706-55745C2AFF7B}" dt="2023-09-07T15:54:22.518" v="7243" actId="1076"/>
        <pc:sldMkLst>
          <pc:docMk/>
          <pc:sldMk cId="3212956651" sldId="441"/>
        </pc:sldMkLst>
        <pc:picChg chg="add mod">
          <ac:chgData name="Chandra, Annika SBOBNG-PTIY/TLK" userId="d178ef01-77a2-4822-85ec-9e6ac2da12d5" providerId="ADAL" clId="{FC3902BE-0F2B-4E9F-8706-55745C2AFF7B}" dt="2023-09-07T15:53:42.507" v="7236" actId="1076"/>
          <ac:picMkLst>
            <pc:docMk/>
            <pc:sldMk cId="3212956651" sldId="441"/>
            <ac:picMk id="2" creationId="{172E9D38-E044-ECEC-71FF-0B6D0EA4694E}"/>
          </ac:picMkLst>
        </pc:picChg>
        <pc:picChg chg="add mod">
          <ac:chgData name="Chandra, Annika SBOBNG-PTIY/TLK" userId="d178ef01-77a2-4822-85ec-9e6ac2da12d5" providerId="ADAL" clId="{FC3902BE-0F2B-4E9F-8706-55745C2AFF7B}" dt="2023-09-07T15:53:35.003" v="7235" actId="1076"/>
          <ac:picMkLst>
            <pc:docMk/>
            <pc:sldMk cId="3212956651" sldId="441"/>
            <ac:picMk id="3" creationId="{5EACAF05-2108-F407-F409-DE3789D14957}"/>
          </ac:picMkLst>
        </pc:picChg>
        <pc:picChg chg="add mod">
          <ac:chgData name="Chandra, Annika SBOBNG-PTIY/TLK" userId="d178ef01-77a2-4822-85ec-9e6ac2da12d5" providerId="ADAL" clId="{FC3902BE-0F2B-4E9F-8706-55745C2AFF7B}" dt="2023-09-07T15:54:07.141" v="7240" actId="14100"/>
          <ac:picMkLst>
            <pc:docMk/>
            <pc:sldMk cId="3212956651" sldId="441"/>
            <ac:picMk id="4" creationId="{7F34080B-E310-D83E-BA73-40ADE86622DF}"/>
          </ac:picMkLst>
        </pc:picChg>
        <pc:picChg chg="add mod">
          <ac:chgData name="Chandra, Annika SBOBNG-PTIY/TLK" userId="d178ef01-77a2-4822-85ec-9e6ac2da12d5" providerId="ADAL" clId="{FC3902BE-0F2B-4E9F-8706-55745C2AFF7B}" dt="2023-09-07T15:54:22.518" v="7243" actId="1076"/>
          <ac:picMkLst>
            <pc:docMk/>
            <pc:sldMk cId="3212956651" sldId="441"/>
            <ac:picMk id="5" creationId="{6594D3BC-8816-7F79-9F9A-3694FAFD9ED2}"/>
          </ac:picMkLst>
        </pc:picChg>
      </pc:sldChg>
      <pc:sldChg chg="addSp modSp add mod">
        <pc:chgData name="Chandra, Annika SBOBNG-PTIY/TLK" userId="d178ef01-77a2-4822-85ec-9e6ac2da12d5" providerId="ADAL" clId="{FC3902BE-0F2B-4E9F-8706-55745C2AFF7B}" dt="2023-09-07T15:56:41.232" v="7271" actId="14100"/>
        <pc:sldMkLst>
          <pc:docMk/>
          <pc:sldMk cId="1072041997" sldId="442"/>
        </pc:sldMkLst>
        <pc:picChg chg="add mod">
          <ac:chgData name="Chandra, Annika SBOBNG-PTIY/TLK" userId="d178ef01-77a2-4822-85ec-9e6ac2da12d5" providerId="ADAL" clId="{FC3902BE-0F2B-4E9F-8706-55745C2AFF7B}" dt="2023-09-07T15:56:41.232" v="7271" actId="14100"/>
          <ac:picMkLst>
            <pc:docMk/>
            <pc:sldMk cId="1072041997" sldId="442"/>
            <ac:picMk id="2" creationId="{9F12B94E-DFEC-A668-6A34-C46758DD93FF}"/>
          </ac:picMkLst>
        </pc:picChg>
      </pc:sldChg>
      <pc:sldChg chg="modSp add mod ord">
        <pc:chgData name="Chandra, Annika SBOBNG-PTIY/TLK" userId="d178ef01-77a2-4822-85ec-9e6ac2da12d5" providerId="ADAL" clId="{FC3902BE-0F2B-4E9F-8706-55745C2AFF7B}" dt="2023-09-09T05:05:43.531" v="7280" actId="20577"/>
        <pc:sldMkLst>
          <pc:docMk/>
          <pc:sldMk cId="674613128" sldId="443"/>
        </pc:sldMkLst>
        <pc:spChg chg="mod">
          <ac:chgData name="Chandra, Annika SBOBNG-PTIY/TLK" userId="d178ef01-77a2-4822-85ec-9e6ac2da12d5" providerId="ADAL" clId="{FC3902BE-0F2B-4E9F-8706-55745C2AFF7B}" dt="2023-09-09T05:05:43.531" v="7280" actId="20577"/>
          <ac:spMkLst>
            <pc:docMk/>
            <pc:sldMk cId="674613128" sldId="443"/>
            <ac:spMk id="3" creationId="{F18E61D8-31A3-2D45-8E25-CBE846E26E1C}"/>
          </ac:spMkLst>
        </pc:spChg>
      </pc:sldChg>
      <pc:sldChg chg="modSp add mod ord">
        <pc:chgData name="Chandra, Annika SBOBNG-PTIY/TLK" userId="d178ef01-77a2-4822-85ec-9e6ac2da12d5" providerId="ADAL" clId="{FC3902BE-0F2B-4E9F-8706-55745C2AFF7B}" dt="2023-09-09T05:09:49.689" v="7695" actId="20577"/>
        <pc:sldMkLst>
          <pc:docMk/>
          <pc:sldMk cId="3543120365" sldId="444"/>
        </pc:sldMkLst>
        <pc:spChg chg="mod">
          <ac:chgData name="Chandra, Annika SBOBNG-PTIY/TLK" userId="d178ef01-77a2-4822-85ec-9e6ac2da12d5" providerId="ADAL" clId="{FC3902BE-0F2B-4E9F-8706-55745C2AFF7B}" dt="2023-09-09T05:09:49.689" v="7695" actId="20577"/>
          <ac:spMkLst>
            <pc:docMk/>
            <pc:sldMk cId="3543120365" sldId="444"/>
            <ac:spMk id="2" creationId="{18FD7EBD-E46F-7AFD-CAEE-69600C9B32AB}"/>
          </ac:spMkLst>
        </pc:spChg>
      </pc:sldChg>
      <pc:sldChg chg="addSp delSp modSp new mod">
        <pc:chgData name="Chandra, Annika SBOBNG-PTIY/TLK" userId="d178ef01-77a2-4822-85ec-9e6ac2da12d5" providerId="ADAL" clId="{FC3902BE-0F2B-4E9F-8706-55745C2AFF7B}" dt="2023-09-09T05:12:15.855" v="7705" actId="1076"/>
        <pc:sldMkLst>
          <pc:docMk/>
          <pc:sldMk cId="1300222162" sldId="445"/>
        </pc:sldMkLst>
        <pc:spChg chg="del">
          <ac:chgData name="Chandra, Annika SBOBNG-PTIY/TLK" userId="d178ef01-77a2-4822-85ec-9e6ac2da12d5" providerId="ADAL" clId="{FC3902BE-0F2B-4E9F-8706-55745C2AFF7B}" dt="2023-09-09T05:10:10.211" v="7697" actId="478"/>
          <ac:spMkLst>
            <pc:docMk/>
            <pc:sldMk cId="1300222162" sldId="445"/>
            <ac:spMk id="2" creationId="{98568BB1-D032-7E9E-9DCC-9C4A1244BFB7}"/>
          </ac:spMkLst>
        </pc:spChg>
        <pc:spChg chg="del">
          <ac:chgData name="Chandra, Annika SBOBNG-PTIY/TLK" userId="d178ef01-77a2-4822-85ec-9e6ac2da12d5" providerId="ADAL" clId="{FC3902BE-0F2B-4E9F-8706-55745C2AFF7B}" dt="2023-09-09T05:10:12.519" v="7698" actId="478"/>
          <ac:spMkLst>
            <pc:docMk/>
            <pc:sldMk cId="1300222162" sldId="445"/>
            <ac:spMk id="3" creationId="{C2634471-B6F7-5AE1-61C5-BDE334F0FD00}"/>
          </ac:spMkLst>
        </pc:spChg>
        <pc:picChg chg="add mod">
          <ac:chgData name="Chandra, Annika SBOBNG-PTIY/TLK" userId="d178ef01-77a2-4822-85ec-9e6ac2da12d5" providerId="ADAL" clId="{FC3902BE-0F2B-4E9F-8706-55745C2AFF7B}" dt="2023-09-09T05:12:01.193" v="7703" actId="1076"/>
          <ac:picMkLst>
            <pc:docMk/>
            <pc:sldMk cId="1300222162" sldId="445"/>
            <ac:picMk id="4" creationId="{EA1754C8-6F1A-F4A7-B6D8-CB79D5FA5114}"/>
          </ac:picMkLst>
        </pc:picChg>
        <pc:picChg chg="add mod">
          <ac:chgData name="Chandra, Annika SBOBNG-PTIY/TLK" userId="d178ef01-77a2-4822-85ec-9e6ac2da12d5" providerId="ADAL" clId="{FC3902BE-0F2B-4E9F-8706-55745C2AFF7B}" dt="2023-09-09T05:12:15.855" v="7705" actId="1076"/>
          <ac:picMkLst>
            <pc:docMk/>
            <pc:sldMk cId="1300222162" sldId="445"/>
            <ac:picMk id="5" creationId="{B8A4B4A1-E95F-8426-45A1-4658BD676D75}"/>
          </ac:picMkLst>
        </pc:picChg>
      </pc:sldChg>
      <pc:sldChg chg="addSp modSp add mod">
        <pc:chgData name="Chandra, Annika SBOBNG-PTIY/TLK" userId="d178ef01-77a2-4822-85ec-9e6ac2da12d5" providerId="ADAL" clId="{FC3902BE-0F2B-4E9F-8706-55745C2AFF7B}" dt="2023-09-09T05:14:17.112" v="7721" actId="1076"/>
        <pc:sldMkLst>
          <pc:docMk/>
          <pc:sldMk cId="2503027068" sldId="446"/>
        </pc:sldMkLst>
        <pc:picChg chg="add mod">
          <ac:chgData name="Chandra, Annika SBOBNG-PTIY/TLK" userId="d178ef01-77a2-4822-85ec-9e6ac2da12d5" providerId="ADAL" clId="{FC3902BE-0F2B-4E9F-8706-55745C2AFF7B}" dt="2023-09-09T05:14:17.112" v="7721" actId="1076"/>
          <ac:picMkLst>
            <pc:docMk/>
            <pc:sldMk cId="2503027068" sldId="446"/>
            <ac:picMk id="2" creationId="{552EF523-E194-CA3D-8FFD-9FA38AB31460}"/>
          </ac:picMkLst>
        </pc:picChg>
      </pc:sldChg>
      <pc:sldChg chg="addSp modSp add mod">
        <pc:chgData name="Chandra, Annika SBOBNG-PTIY/TLK" userId="d178ef01-77a2-4822-85ec-9e6ac2da12d5" providerId="ADAL" clId="{FC3902BE-0F2B-4E9F-8706-55745C2AFF7B}" dt="2023-09-09T05:13:36.119" v="7713" actId="1076"/>
        <pc:sldMkLst>
          <pc:docMk/>
          <pc:sldMk cId="4076049223" sldId="447"/>
        </pc:sldMkLst>
        <pc:picChg chg="add mod">
          <ac:chgData name="Chandra, Annika SBOBNG-PTIY/TLK" userId="d178ef01-77a2-4822-85ec-9e6ac2da12d5" providerId="ADAL" clId="{FC3902BE-0F2B-4E9F-8706-55745C2AFF7B}" dt="2023-09-09T05:13:22.164" v="7711" actId="1076"/>
          <ac:picMkLst>
            <pc:docMk/>
            <pc:sldMk cId="4076049223" sldId="447"/>
            <ac:picMk id="2" creationId="{6AE2B6BD-485E-7C0B-870F-7ADB1D466FC2}"/>
          </ac:picMkLst>
        </pc:picChg>
        <pc:picChg chg="add mod">
          <ac:chgData name="Chandra, Annika SBOBNG-PTIY/TLK" userId="d178ef01-77a2-4822-85ec-9e6ac2da12d5" providerId="ADAL" clId="{FC3902BE-0F2B-4E9F-8706-55745C2AFF7B}" dt="2023-09-09T05:13:36.119" v="7713" actId="1076"/>
          <ac:picMkLst>
            <pc:docMk/>
            <pc:sldMk cId="4076049223" sldId="447"/>
            <ac:picMk id="3" creationId="{D55379CF-C3F1-091B-1B1D-BE2D8A95DE68}"/>
          </ac:picMkLst>
        </pc:picChg>
      </pc:sldChg>
      <pc:sldChg chg="addSp modSp add mod">
        <pc:chgData name="Chandra, Annika SBOBNG-PTIY/TLK" userId="d178ef01-77a2-4822-85ec-9e6ac2da12d5" providerId="ADAL" clId="{FC3902BE-0F2B-4E9F-8706-55745C2AFF7B}" dt="2023-09-09T05:12:38.102" v="7709" actId="1076"/>
        <pc:sldMkLst>
          <pc:docMk/>
          <pc:sldMk cId="2598619935" sldId="448"/>
        </pc:sldMkLst>
        <pc:picChg chg="add mod">
          <ac:chgData name="Chandra, Annika SBOBNG-PTIY/TLK" userId="d178ef01-77a2-4822-85ec-9e6ac2da12d5" providerId="ADAL" clId="{FC3902BE-0F2B-4E9F-8706-55745C2AFF7B}" dt="2023-09-09T05:12:38.102" v="7709" actId="1076"/>
          <ac:picMkLst>
            <pc:docMk/>
            <pc:sldMk cId="2598619935" sldId="448"/>
            <ac:picMk id="2" creationId="{B919FCA3-8628-595D-4B9A-F4289F0F01A2}"/>
          </ac:picMkLst>
        </pc:picChg>
      </pc:sldChg>
      <pc:sldChg chg="add del">
        <pc:chgData name="Chandra, Annika SBOBNG-PTIY/TLK" userId="d178ef01-77a2-4822-85ec-9e6ac2da12d5" providerId="ADAL" clId="{FC3902BE-0F2B-4E9F-8706-55745C2AFF7B}" dt="2023-09-09T05:15:38.879" v="7730" actId="2696"/>
        <pc:sldMkLst>
          <pc:docMk/>
          <pc:sldMk cId="2918646706" sldId="449"/>
        </pc:sldMkLst>
      </pc:sldChg>
      <pc:sldChg chg="add del">
        <pc:chgData name="Chandra, Annika SBOBNG-PTIY/TLK" userId="d178ef01-77a2-4822-85ec-9e6ac2da12d5" providerId="ADAL" clId="{FC3902BE-0F2B-4E9F-8706-55745C2AFF7B}" dt="2023-09-09T05:15:38.879" v="7730" actId="2696"/>
        <pc:sldMkLst>
          <pc:docMk/>
          <pc:sldMk cId="490244532" sldId="450"/>
        </pc:sldMkLst>
      </pc:sldChg>
      <pc:sldChg chg="addSp modSp add mod">
        <pc:chgData name="Chandra, Annika SBOBNG-PTIY/TLK" userId="d178ef01-77a2-4822-85ec-9e6ac2da12d5" providerId="ADAL" clId="{FC3902BE-0F2B-4E9F-8706-55745C2AFF7B}" dt="2023-09-09T05:15:28.016" v="7729" actId="1076"/>
        <pc:sldMkLst>
          <pc:docMk/>
          <pc:sldMk cId="497683847" sldId="451"/>
        </pc:sldMkLst>
        <pc:picChg chg="add mod">
          <ac:chgData name="Chandra, Annika SBOBNG-PTIY/TLK" userId="d178ef01-77a2-4822-85ec-9e6ac2da12d5" providerId="ADAL" clId="{FC3902BE-0F2B-4E9F-8706-55745C2AFF7B}" dt="2023-09-09T05:15:03.580" v="7727" actId="1076"/>
          <ac:picMkLst>
            <pc:docMk/>
            <pc:sldMk cId="497683847" sldId="451"/>
            <ac:picMk id="2" creationId="{7AD955ED-E535-3820-6FB7-BEDEA9BB4A44}"/>
          </ac:picMkLst>
        </pc:picChg>
        <pc:picChg chg="add mod">
          <ac:chgData name="Chandra, Annika SBOBNG-PTIY/TLK" userId="d178ef01-77a2-4822-85ec-9e6ac2da12d5" providerId="ADAL" clId="{FC3902BE-0F2B-4E9F-8706-55745C2AFF7B}" dt="2023-09-09T05:15:28.016" v="7729" actId="1076"/>
          <ac:picMkLst>
            <pc:docMk/>
            <pc:sldMk cId="497683847" sldId="451"/>
            <ac:picMk id="3" creationId="{7DDEF0EF-A66C-E2D0-5E65-E3F8610E2EF2}"/>
          </ac:picMkLst>
        </pc:picChg>
      </pc:sldChg>
      <pc:sldChg chg="addSp modSp add mod">
        <pc:chgData name="Chandra, Annika SBOBNG-PTIY/TLK" userId="d178ef01-77a2-4822-85ec-9e6ac2da12d5" providerId="ADAL" clId="{FC3902BE-0F2B-4E9F-8706-55745C2AFF7B}" dt="2023-09-09T05:14:44.260" v="7725" actId="1076"/>
        <pc:sldMkLst>
          <pc:docMk/>
          <pc:sldMk cId="4104156131" sldId="452"/>
        </pc:sldMkLst>
        <pc:picChg chg="add mod">
          <ac:chgData name="Chandra, Annika SBOBNG-PTIY/TLK" userId="d178ef01-77a2-4822-85ec-9e6ac2da12d5" providerId="ADAL" clId="{FC3902BE-0F2B-4E9F-8706-55745C2AFF7B}" dt="2023-09-09T05:14:33.342" v="7723" actId="1076"/>
          <ac:picMkLst>
            <pc:docMk/>
            <pc:sldMk cId="4104156131" sldId="452"/>
            <ac:picMk id="2" creationId="{F9816EDF-60CB-907E-F962-A3C432C0A89E}"/>
          </ac:picMkLst>
        </pc:picChg>
        <pc:picChg chg="add mod">
          <ac:chgData name="Chandra, Annika SBOBNG-PTIY/TLK" userId="d178ef01-77a2-4822-85ec-9e6ac2da12d5" providerId="ADAL" clId="{FC3902BE-0F2B-4E9F-8706-55745C2AFF7B}" dt="2023-09-09T05:14:44.260" v="7725" actId="1076"/>
          <ac:picMkLst>
            <pc:docMk/>
            <pc:sldMk cId="4104156131" sldId="452"/>
            <ac:picMk id="3" creationId="{9357C7BE-BFFA-0853-80A3-B6A580272FCF}"/>
          </ac:picMkLst>
        </pc:picChg>
      </pc:sldChg>
      <pc:sldMasterChg chg="delSldLayout">
        <pc:chgData name="Chandra, Annika SBOBNG-PTIY/TLK" userId="d178ef01-77a2-4822-85ec-9e6ac2da12d5" providerId="ADAL" clId="{FC3902BE-0F2B-4E9F-8706-55745C2AFF7B}" dt="2023-08-25T16:00:22.361" v="2808" actId="2696"/>
        <pc:sldMasterMkLst>
          <pc:docMk/>
          <pc:sldMasterMk cId="1319545380" sldId="2147483694"/>
        </pc:sldMasterMkLst>
        <pc:sldLayoutChg chg="del">
          <pc:chgData name="Chandra, Annika SBOBNG-PTIY/TLK" userId="d178ef01-77a2-4822-85ec-9e6ac2da12d5" providerId="ADAL" clId="{FC3902BE-0F2B-4E9F-8706-55745C2AFF7B}" dt="2023-08-25T16:00:14.401" v="2807" actId="2696"/>
          <pc:sldLayoutMkLst>
            <pc:docMk/>
            <pc:sldMasterMk cId="1319545380" sldId="2147483694"/>
            <pc:sldLayoutMk cId="4228969874" sldId="2147483711"/>
          </pc:sldLayoutMkLst>
        </pc:sldLayoutChg>
        <pc:sldLayoutChg chg="del">
          <pc:chgData name="Chandra, Annika SBOBNG-PTIY/TLK" userId="d178ef01-77a2-4822-85ec-9e6ac2da12d5" providerId="ADAL" clId="{FC3902BE-0F2B-4E9F-8706-55745C2AFF7B}" dt="2023-08-25T16:00:14.401" v="2807" actId="2696"/>
          <pc:sldLayoutMkLst>
            <pc:docMk/>
            <pc:sldMasterMk cId="1319545380" sldId="2147483694"/>
            <pc:sldLayoutMk cId="1988782340" sldId="2147483712"/>
          </pc:sldLayoutMkLst>
        </pc:sldLayoutChg>
        <pc:sldLayoutChg chg="del">
          <pc:chgData name="Chandra, Annika SBOBNG-PTIY/TLK" userId="d178ef01-77a2-4822-85ec-9e6ac2da12d5" providerId="ADAL" clId="{FC3902BE-0F2B-4E9F-8706-55745C2AFF7B}" dt="2023-08-25T16:00:14.401" v="2807" actId="2696"/>
          <pc:sldLayoutMkLst>
            <pc:docMk/>
            <pc:sldMasterMk cId="1319545380" sldId="2147483694"/>
            <pc:sldLayoutMk cId="1803414976" sldId="2147483714"/>
          </pc:sldLayoutMkLst>
        </pc:sldLayoutChg>
        <pc:sldLayoutChg chg="del">
          <pc:chgData name="Chandra, Annika SBOBNG-PTIY/TLK" userId="d178ef01-77a2-4822-85ec-9e6ac2da12d5" providerId="ADAL" clId="{FC3902BE-0F2B-4E9F-8706-55745C2AFF7B}" dt="2023-08-25T16:00:14.401" v="2807" actId="2696"/>
          <pc:sldLayoutMkLst>
            <pc:docMk/>
            <pc:sldMasterMk cId="1319545380" sldId="2147483694"/>
            <pc:sldLayoutMk cId="1673786497" sldId="2147483715"/>
          </pc:sldLayoutMkLst>
        </pc:sldLayoutChg>
        <pc:sldLayoutChg chg="del">
          <pc:chgData name="Chandra, Annika SBOBNG-PTIY/TLK" userId="d178ef01-77a2-4822-85ec-9e6ac2da12d5" providerId="ADAL" clId="{FC3902BE-0F2B-4E9F-8706-55745C2AFF7B}" dt="2023-08-25T16:00:14.401" v="2807" actId="2696"/>
          <pc:sldLayoutMkLst>
            <pc:docMk/>
            <pc:sldMasterMk cId="1319545380" sldId="2147483694"/>
            <pc:sldLayoutMk cId="2044826253" sldId="2147483716"/>
          </pc:sldLayoutMkLst>
        </pc:sldLayoutChg>
        <pc:sldLayoutChg chg="del">
          <pc:chgData name="Chandra, Annika SBOBNG-PTIY/TLK" userId="d178ef01-77a2-4822-85ec-9e6ac2da12d5" providerId="ADAL" clId="{FC3902BE-0F2B-4E9F-8706-55745C2AFF7B}" dt="2023-08-25T16:00:22.361" v="2808" actId="2696"/>
          <pc:sldLayoutMkLst>
            <pc:docMk/>
            <pc:sldMasterMk cId="1319545380" sldId="2147483694"/>
            <pc:sldLayoutMk cId="3752419020" sldId="2147483717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6BBEA2-5D3C-400C-836B-A591B02843B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4FE8B7A2-848C-4E30-B0D9-2532E7C06926}">
      <dgm:prSet/>
      <dgm:spPr/>
      <dgm:t>
        <a:bodyPr/>
        <a:lstStyle/>
        <a:p>
          <a:r>
            <a:rPr lang="en-US" b="0" i="0"/>
            <a:t>Introduction to Business Analysis</a:t>
          </a:r>
          <a:endParaRPr lang="en-IN"/>
        </a:p>
      </dgm:t>
    </dgm:pt>
    <dgm:pt modelId="{13D9EA28-F17D-4CFC-8016-6462E54AD86B}" type="parTrans" cxnId="{83E5FFD4-8FBA-44A8-BEE8-224A10873F65}">
      <dgm:prSet/>
      <dgm:spPr/>
      <dgm:t>
        <a:bodyPr/>
        <a:lstStyle/>
        <a:p>
          <a:endParaRPr lang="en-IN"/>
        </a:p>
      </dgm:t>
    </dgm:pt>
    <dgm:pt modelId="{7A02E5A8-5544-49F7-8DC4-C21413369475}" type="sibTrans" cxnId="{83E5FFD4-8FBA-44A8-BEE8-224A10873F65}">
      <dgm:prSet/>
      <dgm:spPr/>
      <dgm:t>
        <a:bodyPr/>
        <a:lstStyle/>
        <a:p>
          <a:endParaRPr lang="en-IN"/>
        </a:p>
      </dgm:t>
    </dgm:pt>
    <dgm:pt modelId="{DE493A8C-CEE6-4809-986E-F1A2BF51A4CA}">
      <dgm:prSet/>
      <dgm:spPr/>
      <dgm:t>
        <a:bodyPr/>
        <a:lstStyle/>
        <a:p>
          <a:r>
            <a:rPr lang="en-US" b="0" i="0"/>
            <a:t>Introduction to SDLC </a:t>
          </a:r>
          <a:endParaRPr lang="en-IN"/>
        </a:p>
      </dgm:t>
    </dgm:pt>
    <dgm:pt modelId="{C3FCEA56-99EE-4A21-8DB0-92AB552DE728}" type="parTrans" cxnId="{D4249C8A-7950-4D5E-BF63-474370297001}">
      <dgm:prSet/>
      <dgm:spPr/>
      <dgm:t>
        <a:bodyPr/>
        <a:lstStyle/>
        <a:p>
          <a:endParaRPr lang="en-IN"/>
        </a:p>
      </dgm:t>
    </dgm:pt>
    <dgm:pt modelId="{7B859F55-077E-47ED-9C87-57173C6511B8}" type="sibTrans" cxnId="{D4249C8A-7950-4D5E-BF63-474370297001}">
      <dgm:prSet/>
      <dgm:spPr/>
      <dgm:t>
        <a:bodyPr/>
        <a:lstStyle/>
        <a:p>
          <a:endParaRPr lang="en-IN"/>
        </a:p>
      </dgm:t>
    </dgm:pt>
    <dgm:pt modelId="{245126C0-FE1C-4D26-A56A-E38E4F304CDC}">
      <dgm:prSet/>
      <dgm:spPr/>
      <dgm:t>
        <a:bodyPr/>
        <a:lstStyle/>
        <a:p>
          <a:r>
            <a:rPr lang="en-US" b="0" i="0"/>
            <a:t>Phases of SDLC</a:t>
          </a:r>
          <a:endParaRPr lang="en-IN"/>
        </a:p>
      </dgm:t>
    </dgm:pt>
    <dgm:pt modelId="{4F310DDF-7684-4EED-9510-F0F32BD1F6B5}" type="parTrans" cxnId="{5E39A197-033B-43A6-AAE1-E2462044EF75}">
      <dgm:prSet/>
      <dgm:spPr/>
      <dgm:t>
        <a:bodyPr/>
        <a:lstStyle/>
        <a:p>
          <a:endParaRPr lang="en-IN"/>
        </a:p>
      </dgm:t>
    </dgm:pt>
    <dgm:pt modelId="{15634C31-112B-40BD-9530-4CCA666B2B59}" type="sibTrans" cxnId="{5E39A197-033B-43A6-AAE1-E2462044EF75}">
      <dgm:prSet/>
      <dgm:spPr/>
      <dgm:t>
        <a:bodyPr/>
        <a:lstStyle/>
        <a:p>
          <a:endParaRPr lang="en-IN"/>
        </a:p>
      </dgm:t>
    </dgm:pt>
    <dgm:pt modelId="{002A8D3C-4348-4FDA-988E-AC2898655EE8}">
      <dgm:prSet/>
      <dgm:spPr/>
      <dgm:t>
        <a:bodyPr/>
        <a:lstStyle/>
        <a:p>
          <a:r>
            <a:rPr lang="en-US" b="0" i="0"/>
            <a:t>Different SDLC Models – Waterfall model, V-shape model, Prototype model, Iterative model, Spiral model, Agile model</a:t>
          </a:r>
          <a:endParaRPr lang="en-IN"/>
        </a:p>
      </dgm:t>
    </dgm:pt>
    <dgm:pt modelId="{5C2727D4-5484-43B6-A26D-A3A44BC20249}" type="parTrans" cxnId="{559390BC-3608-48D9-8858-396ED30A9D24}">
      <dgm:prSet/>
      <dgm:spPr/>
      <dgm:t>
        <a:bodyPr/>
        <a:lstStyle/>
        <a:p>
          <a:endParaRPr lang="en-IN"/>
        </a:p>
      </dgm:t>
    </dgm:pt>
    <dgm:pt modelId="{019486C4-A023-4A3D-9FE4-454EEF24A3CD}" type="sibTrans" cxnId="{559390BC-3608-48D9-8858-396ED30A9D24}">
      <dgm:prSet/>
      <dgm:spPr/>
      <dgm:t>
        <a:bodyPr/>
        <a:lstStyle/>
        <a:p>
          <a:endParaRPr lang="en-IN"/>
        </a:p>
      </dgm:t>
    </dgm:pt>
    <dgm:pt modelId="{859AE93D-565B-4F57-9E93-077227DA5483}">
      <dgm:prSet/>
      <dgm:spPr/>
      <dgm:t>
        <a:bodyPr/>
        <a:lstStyle/>
        <a:p>
          <a:r>
            <a:rPr lang="en-US" b="0" i="0"/>
            <a:t>Requirement Analysis- Functional &amp; Non-Functional</a:t>
          </a:r>
          <a:endParaRPr lang="en-IN"/>
        </a:p>
      </dgm:t>
    </dgm:pt>
    <dgm:pt modelId="{0B01FB4B-961D-4A82-A7AD-8E1582D1DC44}" type="parTrans" cxnId="{83396544-75A5-4174-9B60-B1D39980E743}">
      <dgm:prSet/>
      <dgm:spPr/>
      <dgm:t>
        <a:bodyPr/>
        <a:lstStyle/>
        <a:p>
          <a:endParaRPr lang="en-IN"/>
        </a:p>
      </dgm:t>
    </dgm:pt>
    <dgm:pt modelId="{6CC9051D-3D97-473B-BF49-28E90BB5FE95}" type="sibTrans" cxnId="{83396544-75A5-4174-9B60-B1D39980E743}">
      <dgm:prSet/>
      <dgm:spPr/>
      <dgm:t>
        <a:bodyPr/>
        <a:lstStyle/>
        <a:p>
          <a:endParaRPr lang="en-IN"/>
        </a:p>
      </dgm:t>
    </dgm:pt>
    <dgm:pt modelId="{5A831337-C3A6-4D06-BA0E-FCED6319528B}">
      <dgm:prSet/>
      <dgm:spPr/>
      <dgm:t>
        <a:bodyPr/>
        <a:lstStyle/>
        <a:p>
          <a:r>
            <a:rPr lang="en-US" b="0" i="0"/>
            <a:t>Requirement Elicitation and its Techniques </a:t>
          </a:r>
          <a:endParaRPr lang="en-IN"/>
        </a:p>
      </dgm:t>
    </dgm:pt>
    <dgm:pt modelId="{63A8E2C6-C7AE-4F5F-9DF1-AC7023B68BFC}" type="parTrans" cxnId="{F2A8C56A-70E9-441A-87B2-77205CA54923}">
      <dgm:prSet/>
      <dgm:spPr/>
      <dgm:t>
        <a:bodyPr/>
        <a:lstStyle/>
        <a:p>
          <a:endParaRPr lang="en-IN"/>
        </a:p>
      </dgm:t>
    </dgm:pt>
    <dgm:pt modelId="{9DF585F7-5FCD-4522-9E3F-3521DB8A1A08}" type="sibTrans" cxnId="{F2A8C56A-70E9-441A-87B2-77205CA54923}">
      <dgm:prSet/>
      <dgm:spPr/>
      <dgm:t>
        <a:bodyPr/>
        <a:lstStyle/>
        <a:p>
          <a:endParaRPr lang="en-IN"/>
        </a:p>
      </dgm:t>
    </dgm:pt>
    <dgm:pt modelId="{CE6B261B-77D3-430D-A640-6200FF51116D}">
      <dgm:prSet/>
      <dgm:spPr/>
      <dgm:t>
        <a:bodyPr/>
        <a:lstStyle/>
        <a:p>
          <a:r>
            <a:rPr lang="en-US" b="0" i="0"/>
            <a:t>Requirement Management and its Techniques - Work breakdown structure, Gannt Charts, Critical Path Method, Waterfall, Kanban, Scrum.</a:t>
          </a:r>
          <a:endParaRPr lang="en-IN"/>
        </a:p>
      </dgm:t>
    </dgm:pt>
    <dgm:pt modelId="{D61E4E16-207A-4EDD-8BFE-3297661B13F7}" type="parTrans" cxnId="{F65DDA78-9482-483C-A732-453E0CD97F56}">
      <dgm:prSet/>
      <dgm:spPr/>
      <dgm:t>
        <a:bodyPr/>
        <a:lstStyle/>
        <a:p>
          <a:endParaRPr lang="en-IN"/>
        </a:p>
      </dgm:t>
    </dgm:pt>
    <dgm:pt modelId="{F9149DB2-2C10-46EB-B9CD-072904586A20}" type="sibTrans" cxnId="{F65DDA78-9482-483C-A732-453E0CD97F56}">
      <dgm:prSet/>
      <dgm:spPr/>
      <dgm:t>
        <a:bodyPr/>
        <a:lstStyle/>
        <a:p>
          <a:endParaRPr lang="en-IN"/>
        </a:p>
      </dgm:t>
    </dgm:pt>
    <dgm:pt modelId="{11B9C08F-CDEC-4749-AFEE-5EAAD12983C0}" type="pres">
      <dgm:prSet presAssocID="{2B6BBEA2-5D3C-400C-836B-A591B02843BC}" presName="linear" presStyleCnt="0">
        <dgm:presLayoutVars>
          <dgm:animLvl val="lvl"/>
          <dgm:resizeHandles val="exact"/>
        </dgm:presLayoutVars>
      </dgm:prSet>
      <dgm:spPr/>
    </dgm:pt>
    <dgm:pt modelId="{6437A6F4-8D83-4289-8AD0-3E2C3ADF5EB1}" type="pres">
      <dgm:prSet presAssocID="{4FE8B7A2-848C-4E30-B0D9-2532E7C06926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86F08ADA-DFF5-4D04-8D97-3ECEBD3FEB2D}" type="pres">
      <dgm:prSet presAssocID="{7A02E5A8-5544-49F7-8DC4-C21413369475}" presName="spacer" presStyleCnt="0"/>
      <dgm:spPr/>
    </dgm:pt>
    <dgm:pt modelId="{1FACA2A2-E115-4F2E-AAAE-F039B9076872}" type="pres">
      <dgm:prSet presAssocID="{DE493A8C-CEE6-4809-986E-F1A2BF51A4CA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39D74737-14AE-4697-8CC5-57ACBE37BD5D}" type="pres">
      <dgm:prSet presAssocID="{7B859F55-077E-47ED-9C87-57173C6511B8}" presName="spacer" presStyleCnt="0"/>
      <dgm:spPr/>
    </dgm:pt>
    <dgm:pt modelId="{112A85ED-A894-4E4B-BB33-E74B4E76778F}" type="pres">
      <dgm:prSet presAssocID="{245126C0-FE1C-4D26-A56A-E38E4F304CDC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00030570-5323-40C7-B4E6-915F10B2E4FA}" type="pres">
      <dgm:prSet presAssocID="{15634C31-112B-40BD-9530-4CCA666B2B59}" presName="spacer" presStyleCnt="0"/>
      <dgm:spPr/>
    </dgm:pt>
    <dgm:pt modelId="{4E4ECB4B-5F3C-4FDF-AF59-E31D2786F05C}" type="pres">
      <dgm:prSet presAssocID="{002A8D3C-4348-4FDA-988E-AC2898655EE8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F61F2978-9BF1-4925-A8C0-A0CBBBE7E7D3}" type="pres">
      <dgm:prSet presAssocID="{019486C4-A023-4A3D-9FE4-454EEF24A3CD}" presName="spacer" presStyleCnt="0"/>
      <dgm:spPr/>
    </dgm:pt>
    <dgm:pt modelId="{2C519E23-3341-4D12-9848-28F27D41E3BB}" type="pres">
      <dgm:prSet presAssocID="{859AE93D-565B-4F57-9E93-077227DA5483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E9105AB8-AE82-4FA2-855F-8994A86B25A8}" type="pres">
      <dgm:prSet presAssocID="{6CC9051D-3D97-473B-BF49-28E90BB5FE95}" presName="spacer" presStyleCnt="0"/>
      <dgm:spPr/>
    </dgm:pt>
    <dgm:pt modelId="{BFBAAB0E-8F63-46BD-A68C-9CEDC955E09D}" type="pres">
      <dgm:prSet presAssocID="{5A831337-C3A6-4D06-BA0E-FCED6319528B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1D7F31AA-013D-4DDA-9C9E-9F33F44F12D1}" type="pres">
      <dgm:prSet presAssocID="{9DF585F7-5FCD-4522-9E3F-3521DB8A1A08}" presName="spacer" presStyleCnt="0"/>
      <dgm:spPr/>
    </dgm:pt>
    <dgm:pt modelId="{4884B187-F4D8-4DB1-89AA-BB0D2793F8F4}" type="pres">
      <dgm:prSet presAssocID="{CE6B261B-77D3-430D-A640-6200FF51116D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4168DF21-FA51-4571-838D-4F4C7613EB90}" type="presOf" srcId="{002A8D3C-4348-4FDA-988E-AC2898655EE8}" destId="{4E4ECB4B-5F3C-4FDF-AF59-E31D2786F05C}" srcOrd="0" destOrd="0" presId="urn:microsoft.com/office/officeart/2005/8/layout/vList2"/>
    <dgm:cxn modelId="{83396544-75A5-4174-9B60-B1D39980E743}" srcId="{2B6BBEA2-5D3C-400C-836B-A591B02843BC}" destId="{859AE93D-565B-4F57-9E93-077227DA5483}" srcOrd="4" destOrd="0" parTransId="{0B01FB4B-961D-4A82-A7AD-8E1582D1DC44}" sibTransId="{6CC9051D-3D97-473B-BF49-28E90BB5FE95}"/>
    <dgm:cxn modelId="{825EE768-DDDE-4A4F-AAB3-4F3CB6126C2E}" type="presOf" srcId="{DE493A8C-CEE6-4809-986E-F1A2BF51A4CA}" destId="{1FACA2A2-E115-4F2E-AAAE-F039B9076872}" srcOrd="0" destOrd="0" presId="urn:microsoft.com/office/officeart/2005/8/layout/vList2"/>
    <dgm:cxn modelId="{F2A8C56A-70E9-441A-87B2-77205CA54923}" srcId="{2B6BBEA2-5D3C-400C-836B-A591B02843BC}" destId="{5A831337-C3A6-4D06-BA0E-FCED6319528B}" srcOrd="5" destOrd="0" parTransId="{63A8E2C6-C7AE-4F5F-9DF1-AC7023B68BFC}" sibTransId="{9DF585F7-5FCD-4522-9E3F-3521DB8A1A08}"/>
    <dgm:cxn modelId="{02216651-F217-4E8A-AA55-B86F5CA5E1B3}" type="presOf" srcId="{5A831337-C3A6-4D06-BA0E-FCED6319528B}" destId="{BFBAAB0E-8F63-46BD-A68C-9CEDC955E09D}" srcOrd="0" destOrd="0" presId="urn:microsoft.com/office/officeart/2005/8/layout/vList2"/>
    <dgm:cxn modelId="{738B1C72-9CEA-426B-ADB1-0C6710F40F81}" type="presOf" srcId="{2B6BBEA2-5D3C-400C-836B-A591B02843BC}" destId="{11B9C08F-CDEC-4749-AFEE-5EAAD12983C0}" srcOrd="0" destOrd="0" presId="urn:microsoft.com/office/officeart/2005/8/layout/vList2"/>
    <dgm:cxn modelId="{F65DDA78-9482-483C-A732-453E0CD97F56}" srcId="{2B6BBEA2-5D3C-400C-836B-A591B02843BC}" destId="{CE6B261B-77D3-430D-A640-6200FF51116D}" srcOrd="6" destOrd="0" parTransId="{D61E4E16-207A-4EDD-8BFE-3297661B13F7}" sibTransId="{F9149DB2-2C10-46EB-B9CD-072904586A20}"/>
    <dgm:cxn modelId="{D4249C8A-7950-4D5E-BF63-474370297001}" srcId="{2B6BBEA2-5D3C-400C-836B-A591B02843BC}" destId="{DE493A8C-CEE6-4809-986E-F1A2BF51A4CA}" srcOrd="1" destOrd="0" parTransId="{C3FCEA56-99EE-4A21-8DB0-92AB552DE728}" sibTransId="{7B859F55-077E-47ED-9C87-57173C6511B8}"/>
    <dgm:cxn modelId="{5E39A197-033B-43A6-AAE1-E2462044EF75}" srcId="{2B6BBEA2-5D3C-400C-836B-A591B02843BC}" destId="{245126C0-FE1C-4D26-A56A-E38E4F304CDC}" srcOrd="2" destOrd="0" parTransId="{4F310DDF-7684-4EED-9510-F0F32BD1F6B5}" sibTransId="{15634C31-112B-40BD-9530-4CCA666B2B59}"/>
    <dgm:cxn modelId="{559390BC-3608-48D9-8858-396ED30A9D24}" srcId="{2B6BBEA2-5D3C-400C-836B-A591B02843BC}" destId="{002A8D3C-4348-4FDA-988E-AC2898655EE8}" srcOrd="3" destOrd="0" parTransId="{5C2727D4-5484-43B6-A26D-A3A44BC20249}" sibTransId="{019486C4-A023-4A3D-9FE4-454EEF24A3CD}"/>
    <dgm:cxn modelId="{7446DEC2-1D35-488F-9894-7E3EF6990027}" type="presOf" srcId="{245126C0-FE1C-4D26-A56A-E38E4F304CDC}" destId="{112A85ED-A894-4E4B-BB33-E74B4E76778F}" srcOrd="0" destOrd="0" presId="urn:microsoft.com/office/officeart/2005/8/layout/vList2"/>
    <dgm:cxn modelId="{56A921CF-55B6-4C48-BAAD-205424FCF0ED}" type="presOf" srcId="{CE6B261B-77D3-430D-A640-6200FF51116D}" destId="{4884B187-F4D8-4DB1-89AA-BB0D2793F8F4}" srcOrd="0" destOrd="0" presId="urn:microsoft.com/office/officeart/2005/8/layout/vList2"/>
    <dgm:cxn modelId="{83E5FFD4-8FBA-44A8-BEE8-224A10873F65}" srcId="{2B6BBEA2-5D3C-400C-836B-A591B02843BC}" destId="{4FE8B7A2-848C-4E30-B0D9-2532E7C06926}" srcOrd="0" destOrd="0" parTransId="{13D9EA28-F17D-4CFC-8016-6462E54AD86B}" sibTransId="{7A02E5A8-5544-49F7-8DC4-C21413369475}"/>
    <dgm:cxn modelId="{E8A2C8E3-3379-479E-92DE-4E755B43D537}" type="presOf" srcId="{859AE93D-565B-4F57-9E93-077227DA5483}" destId="{2C519E23-3341-4D12-9848-28F27D41E3BB}" srcOrd="0" destOrd="0" presId="urn:microsoft.com/office/officeart/2005/8/layout/vList2"/>
    <dgm:cxn modelId="{009CDCFE-2ED4-4F4A-A9A7-34A283068808}" type="presOf" srcId="{4FE8B7A2-848C-4E30-B0D9-2532E7C06926}" destId="{6437A6F4-8D83-4289-8AD0-3E2C3ADF5EB1}" srcOrd="0" destOrd="0" presId="urn:microsoft.com/office/officeart/2005/8/layout/vList2"/>
    <dgm:cxn modelId="{A944AA81-6E9B-4B7E-9683-438649AF4F76}" type="presParOf" srcId="{11B9C08F-CDEC-4749-AFEE-5EAAD12983C0}" destId="{6437A6F4-8D83-4289-8AD0-3E2C3ADF5EB1}" srcOrd="0" destOrd="0" presId="urn:microsoft.com/office/officeart/2005/8/layout/vList2"/>
    <dgm:cxn modelId="{A45878F9-A5A7-4B47-A4C7-6329A3ADBE5B}" type="presParOf" srcId="{11B9C08F-CDEC-4749-AFEE-5EAAD12983C0}" destId="{86F08ADA-DFF5-4D04-8D97-3ECEBD3FEB2D}" srcOrd="1" destOrd="0" presId="urn:microsoft.com/office/officeart/2005/8/layout/vList2"/>
    <dgm:cxn modelId="{0066DEB0-7D1C-45E0-BF1A-B1095AA3E90A}" type="presParOf" srcId="{11B9C08F-CDEC-4749-AFEE-5EAAD12983C0}" destId="{1FACA2A2-E115-4F2E-AAAE-F039B9076872}" srcOrd="2" destOrd="0" presId="urn:microsoft.com/office/officeart/2005/8/layout/vList2"/>
    <dgm:cxn modelId="{DD4FB407-F920-4311-9517-3312B2E7DF22}" type="presParOf" srcId="{11B9C08F-CDEC-4749-AFEE-5EAAD12983C0}" destId="{39D74737-14AE-4697-8CC5-57ACBE37BD5D}" srcOrd="3" destOrd="0" presId="urn:microsoft.com/office/officeart/2005/8/layout/vList2"/>
    <dgm:cxn modelId="{596AAB16-F70F-40CA-A82B-BE9D39CE25E4}" type="presParOf" srcId="{11B9C08F-CDEC-4749-AFEE-5EAAD12983C0}" destId="{112A85ED-A894-4E4B-BB33-E74B4E76778F}" srcOrd="4" destOrd="0" presId="urn:microsoft.com/office/officeart/2005/8/layout/vList2"/>
    <dgm:cxn modelId="{EDEA7F2D-B3B7-418C-8D97-86E7ABCFA4D8}" type="presParOf" srcId="{11B9C08F-CDEC-4749-AFEE-5EAAD12983C0}" destId="{00030570-5323-40C7-B4E6-915F10B2E4FA}" srcOrd="5" destOrd="0" presId="urn:microsoft.com/office/officeart/2005/8/layout/vList2"/>
    <dgm:cxn modelId="{6FF36698-57D8-4E24-AF5F-513A9802D30B}" type="presParOf" srcId="{11B9C08F-CDEC-4749-AFEE-5EAAD12983C0}" destId="{4E4ECB4B-5F3C-4FDF-AF59-E31D2786F05C}" srcOrd="6" destOrd="0" presId="urn:microsoft.com/office/officeart/2005/8/layout/vList2"/>
    <dgm:cxn modelId="{852A4995-7DDF-4D21-8FCF-FB086AF160FD}" type="presParOf" srcId="{11B9C08F-CDEC-4749-AFEE-5EAAD12983C0}" destId="{F61F2978-9BF1-4925-A8C0-A0CBBBE7E7D3}" srcOrd="7" destOrd="0" presId="urn:microsoft.com/office/officeart/2005/8/layout/vList2"/>
    <dgm:cxn modelId="{F0FC5130-9081-4D26-8EB5-207B429E8D3C}" type="presParOf" srcId="{11B9C08F-CDEC-4749-AFEE-5EAAD12983C0}" destId="{2C519E23-3341-4D12-9848-28F27D41E3BB}" srcOrd="8" destOrd="0" presId="urn:microsoft.com/office/officeart/2005/8/layout/vList2"/>
    <dgm:cxn modelId="{39AD2259-12A8-4D8D-BF55-53DC0E030875}" type="presParOf" srcId="{11B9C08F-CDEC-4749-AFEE-5EAAD12983C0}" destId="{E9105AB8-AE82-4FA2-855F-8994A86B25A8}" srcOrd="9" destOrd="0" presId="urn:microsoft.com/office/officeart/2005/8/layout/vList2"/>
    <dgm:cxn modelId="{0C09342C-5C48-4EF2-92D8-66060FAD6737}" type="presParOf" srcId="{11B9C08F-CDEC-4749-AFEE-5EAAD12983C0}" destId="{BFBAAB0E-8F63-46BD-A68C-9CEDC955E09D}" srcOrd="10" destOrd="0" presId="urn:microsoft.com/office/officeart/2005/8/layout/vList2"/>
    <dgm:cxn modelId="{7B4513D1-54B9-449D-AF5A-A9A297365F17}" type="presParOf" srcId="{11B9C08F-CDEC-4749-AFEE-5EAAD12983C0}" destId="{1D7F31AA-013D-4DDA-9C9E-9F33F44F12D1}" srcOrd="11" destOrd="0" presId="urn:microsoft.com/office/officeart/2005/8/layout/vList2"/>
    <dgm:cxn modelId="{A5123E37-A518-4D0D-94BA-B67793E6E8B8}" type="presParOf" srcId="{11B9C08F-CDEC-4749-AFEE-5EAAD12983C0}" destId="{4884B187-F4D8-4DB1-89AA-BB0D2793F8F4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BF1149-50A5-4680-B03B-AE0D5312E2A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C2A6BCD8-A112-4AC7-A527-D4113B7B212C}">
      <dgm:prSet/>
      <dgm:spPr/>
      <dgm:t>
        <a:bodyPr/>
        <a:lstStyle/>
        <a:p>
          <a:r>
            <a:rPr lang="en-IN"/>
            <a:t>Agile Methodology</a:t>
          </a:r>
        </a:p>
      </dgm:t>
    </dgm:pt>
    <dgm:pt modelId="{0B92AC6C-B4C0-4FCC-ACE7-1069B762B275}" type="parTrans" cxnId="{00741FFF-1399-4CDD-A73B-070DF5BFB814}">
      <dgm:prSet/>
      <dgm:spPr/>
      <dgm:t>
        <a:bodyPr/>
        <a:lstStyle/>
        <a:p>
          <a:endParaRPr lang="en-IN"/>
        </a:p>
      </dgm:t>
    </dgm:pt>
    <dgm:pt modelId="{B0AA50E4-EA3A-4DFA-B26E-6EF65E5C959D}" type="sibTrans" cxnId="{00741FFF-1399-4CDD-A73B-070DF5BFB814}">
      <dgm:prSet/>
      <dgm:spPr/>
      <dgm:t>
        <a:bodyPr/>
        <a:lstStyle/>
        <a:p>
          <a:endParaRPr lang="en-IN"/>
        </a:p>
      </dgm:t>
    </dgm:pt>
    <dgm:pt modelId="{FA21B34F-CD21-4236-ADDE-1B3266AA56D3}">
      <dgm:prSet/>
      <dgm:spPr/>
      <dgm:t>
        <a:bodyPr/>
        <a:lstStyle/>
        <a:p>
          <a:r>
            <a:rPr lang="en-IN"/>
            <a:t>Scrum Overview</a:t>
          </a:r>
        </a:p>
      </dgm:t>
    </dgm:pt>
    <dgm:pt modelId="{DC634338-1F6B-4161-BAA6-AF57926D2332}" type="parTrans" cxnId="{FF21A2EE-7274-4D50-A8B3-5393316927EE}">
      <dgm:prSet/>
      <dgm:spPr/>
      <dgm:t>
        <a:bodyPr/>
        <a:lstStyle/>
        <a:p>
          <a:endParaRPr lang="en-IN"/>
        </a:p>
      </dgm:t>
    </dgm:pt>
    <dgm:pt modelId="{E77484EC-14C1-42C3-9139-9EC4A7A1825A}" type="sibTrans" cxnId="{FF21A2EE-7274-4D50-A8B3-5393316927EE}">
      <dgm:prSet/>
      <dgm:spPr/>
      <dgm:t>
        <a:bodyPr/>
        <a:lstStyle/>
        <a:p>
          <a:endParaRPr lang="en-IN"/>
        </a:p>
      </dgm:t>
    </dgm:pt>
    <dgm:pt modelId="{8BD94973-1C35-4270-8C0B-8E27D2B9D846}">
      <dgm:prSet/>
      <dgm:spPr/>
      <dgm:t>
        <a:bodyPr/>
        <a:lstStyle/>
        <a:p>
          <a:r>
            <a:rPr lang="en-IN"/>
            <a:t>Scrum Flow and different Scrum events</a:t>
          </a:r>
        </a:p>
      </dgm:t>
    </dgm:pt>
    <dgm:pt modelId="{E9F41692-BF19-4F99-B009-2F766F7FB837}" type="parTrans" cxnId="{08FAE6A6-08C0-4052-9B89-6C68EEB7AC98}">
      <dgm:prSet/>
      <dgm:spPr/>
      <dgm:t>
        <a:bodyPr/>
        <a:lstStyle/>
        <a:p>
          <a:endParaRPr lang="en-IN"/>
        </a:p>
      </dgm:t>
    </dgm:pt>
    <dgm:pt modelId="{4224A155-CE06-4592-B559-2EACFFAD34F8}" type="sibTrans" cxnId="{08FAE6A6-08C0-4052-9B89-6C68EEB7AC98}">
      <dgm:prSet/>
      <dgm:spPr/>
      <dgm:t>
        <a:bodyPr/>
        <a:lstStyle/>
        <a:p>
          <a:endParaRPr lang="en-IN"/>
        </a:p>
      </dgm:t>
    </dgm:pt>
    <dgm:pt modelId="{E6EDD35A-7F08-48E9-9075-F8B42F814C34}">
      <dgm:prSet/>
      <dgm:spPr/>
      <dgm:t>
        <a:bodyPr/>
        <a:lstStyle/>
        <a:p>
          <a:r>
            <a:rPr lang="en-IN"/>
            <a:t>Sprint Fundamentals</a:t>
          </a:r>
        </a:p>
      </dgm:t>
    </dgm:pt>
    <dgm:pt modelId="{A817FF28-0DEE-4EAD-A3ED-B7A75BEE33CF}" type="parTrans" cxnId="{78ED6FC9-BBEE-4875-A059-CCE25D3F5A93}">
      <dgm:prSet/>
      <dgm:spPr/>
      <dgm:t>
        <a:bodyPr/>
        <a:lstStyle/>
        <a:p>
          <a:endParaRPr lang="en-IN"/>
        </a:p>
      </dgm:t>
    </dgm:pt>
    <dgm:pt modelId="{807C56D7-5170-436F-AD05-7E57C81A406F}" type="sibTrans" cxnId="{78ED6FC9-BBEE-4875-A059-CCE25D3F5A93}">
      <dgm:prSet/>
      <dgm:spPr/>
      <dgm:t>
        <a:bodyPr/>
        <a:lstStyle/>
        <a:p>
          <a:endParaRPr lang="en-IN"/>
        </a:p>
      </dgm:t>
    </dgm:pt>
    <dgm:pt modelId="{9EC6865A-B6F2-4B00-90AE-F1136D6B9082}">
      <dgm:prSet/>
      <dgm:spPr/>
      <dgm:t>
        <a:bodyPr/>
        <a:lstStyle/>
        <a:p>
          <a:r>
            <a:rPr lang="en-IN"/>
            <a:t>DoR and DoD</a:t>
          </a:r>
        </a:p>
      </dgm:t>
    </dgm:pt>
    <dgm:pt modelId="{E31F9264-B4E6-40D7-8580-743778B0788F}" type="parTrans" cxnId="{F967CF26-2AC0-4929-91A1-81FC767F2A00}">
      <dgm:prSet/>
      <dgm:spPr/>
      <dgm:t>
        <a:bodyPr/>
        <a:lstStyle/>
        <a:p>
          <a:endParaRPr lang="en-IN"/>
        </a:p>
      </dgm:t>
    </dgm:pt>
    <dgm:pt modelId="{70557828-C48D-4B18-A139-FBD32C3DAA30}" type="sibTrans" cxnId="{F967CF26-2AC0-4929-91A1-81FC767F2A00}">
      <dgm:prSet/>
      <dgm:spPr/>
      <dgm:t>
        <a:bodyPr/>
        <a:lstStyle/>
        <a:p>
          <a:endParaRPr lang="en-IN"/>
        </a:p>
      </dgm:t>
    </dgm:pt>
    <dgm:pt modelId="{644D82F1-1681-45AC-95A6-C2E6FB18F637}">
      <dgm:prSet/>
      <dgm:spPr/>
      <dgm:t>
        <a:bodyPr/>
        <a:lstStyle/>
        <a:p>
          <a:r>
            <a:rPr lang="en-IN"/>
            <a:t>Requirement document for Facebook account creation</a:t>
          </a:r>
        </a:p>
      </dgm:t>
    </dgm:pt>
    <dgm:pt modelId="{CB8F143E-C4BC-4807-8AF4-0247218D71A9}" type="parTrans" cxnId="{817DC721-9D08-437B-BD5B-A7ACD82026B8}">
      <dgm:prSet/>
      <dgm:spPr/>
      <dgm:t>
        <a:bodyPr/>
        <a:lstStyle/>
        <a:p>
          <a:endParaRPr lang="en-IN"/>
        </a:p>
      </dgm:t>
    </dgm:pt>
    <dgm:pt modelId="{3840B82D-1130-42B0-8061-9028B5582691}" type="sibTrans" cxnId="{817DC721-9D08-437B-BD5B-A7ACD82026B8}">
      <dgm:prSet/>
      <dgm:spPr/>
      <dgm:t>
        <a:bodyPr/>
        <a:lstStyle/>
        <a:p>
          <a:endParaRPr lang="en-IN"/>
        </a:p>
      </dgm:t>
    </dgm:pt>
    <dgm:pt modelId="{37843FA6-9B7F-40BF-8A0B-2A4CDAB176D8}">
      <dgm:prSet/>
      <dgm:spPr/>
      <dgm:t>
        <a:bodyPr/>
        <a:lstStyle/>
        <a:p>
          <a:r>
            <a:rPr lang="en-IN"/>
            <a:t>Test Case design for Facebook account creation</a:t>
          </a:r>
        </a:p>
      </dgm:t>
    </dgm:pt>
    <dgm:pt modelId="{A9C43A04-FE7F-4C28-B834-B118E6BECC14}" type="parTrans" cxnId="{68E184CE-8917-41F5-8A81-9629F8DF0166}">
      <dgm:prSet/>
      <dgm:spPr/>
      <dgm:t>
        <a:bodyPr/>
        <a:lstStyle/>
        <a:p>
          <a:endParaRPr lang="en-IN"/>
        </a:p>
      </dgm:t>
    </dgm:pt>
    <dgm:pt modelId="{DB0006DD-D8B4-4ED3-B032-CD76028635C2}" type="sibTrans" cxnId="{68E184CE-8917-41F5-8A81-9629F8DF0166}">
      <dgm:prSet/>
      <dgm:spPr/>
      <dgm:t>
        <a:bodyPr/>
        <a:lstStyle/>
        <a:p>
          <a:endParaRPr lang="en-IN"/>
        </a:p>
      </dgm:t>
    </dgm:pt>
    <dgm:pt modelId="{AB55480F-AABB-4C1B-B70B-2F9E800D568F}" type="pres">
      <dgm:prSet presAssocID="{EDBF1149-50A5-4680-B03B-AE0D5312E2A2}" presName="linear" presStyleCnt="0">
        <dgm:presLayoutVars>
          <dgm:animLvl val="lvl"/>
          <dgm:resizeHandles val="exact"/>
        </dgm:presLayoutVars>
      </dgm:prSet>
      <dgm:spPr/>
    </dgm:pt>
    <dgm:pt modelId="{D455B685-E3F9-4927-9D15-4AC2B834D259}" type="pres">
      <dgm:prSet presAssocID="{C2A6BCD8-A112-4AC7-A527-D4113B7B212C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2CC67B07-9DEA-48AA-8673-5EAB37B07A08}" type="pres">
      <dgm:prSet presAssocID="{B0AA50E4-EA3A-4DFA-B26E-6EF65E5C959D}" presName="spacer" presStyleCnt="0"/>
      <dgm:spPr/>
    </dgm:pt>
    <dgm:pt modelId="{EBED5A7B-A2C5-4A11-9206-E3479F0C522B}" type="pres">
      <dgm:prSet presAssocID="{FA21B34F-CD21-4236-ADDE-1B3266AA56D3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44388222-EA00-45BA-AABF-88DCF4D5B81D}" type="pres">
      <dgm:prSet presAssocID="{E77484EC-14C1-42C3-9139-9EC4A7A1825A}" presName="spacer" presStyleCnt="0"/>
      <dgm:spPr/>
    </dgm:pt>
    <dgm:pt modelId="{2584CDE2-8FEF-4952-9150-27B8E4D4FCF1}" type="pres">
      <dgm:prSet presAssocID="{8BD94973-1C35-4270-8C0B-8E27D2B9D846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C8429585-74ED-463D-BC74-6027366FE3D0}" type="pres">
      <dgm:prSet presAssocID="{4224A155-CE06-4592-B559-2EACFFAD34F8}" presName="spacer" presStyleCnt="0"/>
      <dgm:spPr/>
    </dgm:pt>
    <dgm:pt modelId="{07F91B31-ED76-4BDF-821B-27E4C6B9233D}" type="pres">
      <dgm:prSet presAssocID="{E6EDD35A-7F08-48E9-9075-F8B42F814C34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7019B60C-F80C-4156-BCD6-C6F4F7DB6C2C}" type="pres">
      <dgm:prSet presAssocID="{807C56D7-5170-436F-AD05-7E57C81A406F}" presName="spacer" presStyleCnt="0"/>
      <dgm:spPr/>
    </dgm:pt>
    <dgm:pt modelId="{198C11EE-769E-4638-AE72-9DB578216ABA}" type="pres">
      <dgm:prSet presAssocID="{9EC6865A-B6F2-4B00-90AE-F1136D6B9082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C850D162-C2BF-4424-8376-DC9C1D948277}" type="pres">
      <dgm:prSet presAssocID="{70557828-C48D-4B18-A139-FBD32C3DAA30}" presName="spacer" presStyleCnt="0"/>
      <dgm:spPr/>
    </dgm:pt>
    <dgm:pt modelId="{F4EE46BD-F34E-40C8-BF2D-DDA02E4AE908}" type="pres">
      <dgm:prSet presAssocID="{644D82F1-1681-45AC-95A6-C2E6FB18F637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0FDC6705-1E9B-469E-8546-5C374D5D504C}" type="pres">
      <dgm:prSet presAssocID="{3840B82D-1130-42B0-8061-9028B5582691}" presName="spacer" presStyleCnt="0"/>
      <dgm:spPr/>
    </dgm:pt>
    <dgm:pt modelId="{F2701DBB-7A34-44F0-8EBD-E72DF2D6523D}" type="pres">
      <dgm:prSet presAssocID="{37843FA6-9B7F-40BF-8A0B-2A4CDAB176D8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817DC721-9D08-437B-BD5B-A7ACD82026B8}" srcId="{EDBF1149-50A5-4680-B03B-AE0D5312E2A2}" destId="{644D82F1-1681-45AC-95A6-C2E6FB18F637}" srcOrd="5" destOrd="0" parTransId="{CB8F143E-C4BC-4807-8AF4-0247218D71A9}" sibTransId="{3840B82D-1130-42B0-8061-9028B5582691}"/>
    <dgm:cxn modelId="{F223B424-AF1F-47D5-B7A9-A01C602BE9F0}" type="presOf" srcId="{E6EDD35A-7F08-48E9-9075-F8B42F814C34}" destId="{07F91B31-ED76-4BDF-821B-27E4C6B9233D}" srcOrd="0" destOrd="0" presId="urn:microsoft.com/office/officeart/2005/8/layout/vList2"/>
    <dgm:cxn modelId="{F967CF26-2AC0-4929-91A1-81FC767F2A00}" srcId="{EDBF1149-50A5-4680-B03B-AE0D5312E2A2}" destId="{9EC6865A-B6F2-4B00-90AE-F1136D6B9082}" srcOrd="4" destOrd="0" parTransId="{E31F9264-B4E6-40D7-8580-743778B0788F}" sibTransId="{70557828-C48D-4B18-A139-FBD32C3DAA30}"/>
    <dgm:cxn modelId="{9D95F13A-D3C1-4290-9DD5-2F9D81B601D3}" type="presOf" srcId="{C2A6BCD8-A112-4AC7-A527-D4113B7B212C}" destId="{D455B685-E3F9-4927-9D15-4AC2B834D259}" srcOrd="0" destOrd="0" presId="urn:microsoft.com/office/officeart/2005/8/layout/vList2"/>
    <dgm:cxn modelId="{5A9F844D-6B35-4ED5-A5AC-272F09B64164}" type="presOf" srcId="{37843FA6-9B7F-40BF-8A0B-2A4CDAB176D8}" destId="{F2701DBB-7A34-44F0-8EBD-E72DF2D6523D}" srcOrd="0" destOrd="0" presId="urn:microsoft.com/office/officeart/2005/8/layout/vList2"/>
    <dgm:cxn modelId="{84DDCA77-1A95-4CCD-8F09-EAA770600C5E}" type="presOf" srcId="{FA21B34F-CD21-4236-ADDE-1B3266AA56D3}" destId="{EBED5A7B-A2C5-4A11-9206-E3479F0C522B}" srcOrd="0" destOrd="0" presId="urn:microsoft.com/office/officeart/2005/8/layout/vList2"/>
    <dgm:cxn modelId="{E599E280-EE23-45BB-9B6C-348BB3D5F54B}" type="presOf" srcId="{9EC6865A-B6F2-4B00-90AE-F1136D6B9082}" destId="{198C11EE-769E-4638-AE72-9DB578216ABA}" srcOrd="0" destOrd="0" presId="urn:microsoft.com/office/officeart/2005/8/layout/vList2"/>
    <dgm:cxn modelId="{8B85DC89-E4E3-4BD0-AA47-2EFAE611E5B5}" type="presOf" srcId="{644D82F1-1681-45AC-95A6-C2E6FB18F637}" destId="{F4EE46BD-F34E-40C8-BF2D-DDA02E4AE908}" srcOrd="0" destOrd="0" presId="urn:microsoft.com/office/officeart/2005/8/layout/vList2"/>
    <dgm:cxn modelId="{28D19B92-B410-4F79-8E5A-452712BF4B16}" type="presOf" srcId="{8BD94973-1C35-4270-8C0B-8E27D2B9D846}" destId="{2584CDE2-8FEF-4952-9150-27B8E4D4FCF1}" srcOrd="0" destOrd="0" presId="urn:microsoft.com/office/officeart/2005/8/layout/vList2"/>
    <dgm:cxn modelId="{08FAE6A6-08C0-4052-9B89-6C68EEB7AC98}" srcId="{EDBF1149-50A5-4680-B03B-AE0D5312E2A2}" destId="{8BD94973-1C35-4270-8C0B-8E27D2B9D846}" srcOrd="2" destOrd="0" parTransId="{E9F41692-BF19-4F99-B009-2F766F7FB837}" sibTransId="{4224A155-CE06-4592-B559-2EACFFAD34F8}"/>
    <dgm:cxn modelId="{78ED6FC9-BBEE-4875-A059-CCE25D3F5A93}" srcId="{EDBF1149-50A5-4680-B03B-AE0D5312E2A2}" destId="{E6EDD35A-7F08-48E9-9075-F8B42F814C34}" srcOrd="3" destOrd="0" parTransId="{A817FF28-0DEE-4EAD-A3ED-B7A75BEE33CF}" sibTransId="{807C56D7-5170-436F-AD05-7E57C81A406F}"/>
    <dgm:cxn modelId="{68E184CE-8917-41F5-8A81-9629F8DF0166}" srcId="{EDBF1149-50A5-4680-B03B-AE0D5312E2A2}" destId="{37843FA6-9B7F-40BF-8A0B-2A4CDAB176D8}" srcOrd="6" destOrd="0" parTransId="{A9C43A04-FE7F-4C28-B834-B118E6BECC14}" sibTransId="{DB0006DD-D8B4-4ED3-B032-CD76028635C2}"/>
    <dgm:cxn modelId="{107EF1D6-9424-4E39-841E-11F8382C8C4F}" type="presOf" srcId="{EDBF1149-50A5-4680-B03B-AE0D5312E2A2}" destId="{AB55480F-AABB-4C1B-B70B-2F9E800D568F}" srcOrd="0" destOrd="0" presId="urn:microsoft.com/office/officeart/2005/8/layout/vList2"/>
    <dgm:cxn modelId="{FF21A2EE-7274-4D50-A8B3-5393316927EE}" srcId="{EDBF1149-50A5-4680-B03B-AE0D5312E2A2}" destId="{FA21B34F-CD21-4236-ADDE-1B3266AA56D3}" srcOrd="1" destOrd="0" parTransId="{DC634338-1F6B-4161-BAA6-AF57926D2332}" sibTransId="{E77484EC-14C1-42C3-9139-9EC4A7A1825A}"/>
    <dgm:cxn modelId="{00741FFF-1399-4CDD-A73B-070DF5BFB814}" srcId="{EDBF1149-50A5-4680-B03B-AE0D5312E2A2}" destId="{C2A6BCD8-A112-4AC7-A527-D4113B7B212C}" srcOrd="0" destOrd="0" parTransId="{0B92AC6C-B4C0-4FCC-ACE7-1069B762B275}" sibTransId="{B0AA50E4-EA3A-4DFA-B26E-6EF65E5C959D}"/>
    <dgm:cxn modelId="{BC93AA24-2976-4BC5-80D5-03981121A257}" type="presParOf" srcId="{AB55480F-AABB-4C1B-B70B-2F9E800D568F}" destId="{D455B685-E3F9-4927-9D15-4AC2B834D259}" srcOrd="0" destOrd="0" presId="urn:microsoft.com/office/officeart/2005/8/layout/vList2"/>
    <dgm:cxn modelId="{C9AD5A9E-0E66-4FD6-834D-32380960FD19}" type="presParOf" srcId="{AB55480F-AABB-4C1B-B70B-2F9E800D568F}" destId="{2CC67B07-9DEA-48AA-8673-5EAB37B07A08}" srcOrd="1" destOrd="0" presId="urn:microsoft.com/office/officeart/2005/8/layout/vList2"/>
    <dgm:cxn modelId="{DCAD29C8-FCEE-40E4-9A52-173D844946C2}" type="presParOf" srcId="{AB55480F-AABB-4C1B-B70B-2F9E800D568F}" destId="{EBED5A7B-A2C5-4A11-9206-E3479F0C522B}" srcOrd="2" destOrd="0" presId="urn:microsoft.com/office/officeart/2005/8/layout/vList2"/>
    <dgm:cxn modelId="{624BD556-8C0A-40FF-84B3-F32D931E9451}" type="presParOf" srcId="{AB55480F-AABB-4C1B-B70B-2F9E800D568F}" destId="{44388222-EA00-45BA-AABF-88DCF4D5B81D}" srcOrd="3" destOrd="0" presId="urn:microsoft.com/office/officeart/2005/8/layout/vList2"/>
    <dgm:cxn modelId="{10DD7867-0474-476D-ACD1-016100B76C60}" type="presParOf" srcId="{AB55480F-AABB-4C1B-B70B-2F9E800D568F}" destId="{2584CDE2-8FEF-4952-9150-27B8E4D4FCF1}" srcOrd="4" destOrd="0" presId="urn:microsoft.com/office/officeart/2005/8/layout/vList2"/>
    <dgm:cxn modelId="{9846B154-1A6E-4436-8AE1-8861EED2792B}" type="presParOf" srcId="{AB55480F-AABB-4C1B-B70B-2F9E800D568F}" destId="{C8429585-74ED-463D-BC74-6027366FE3D0}" srcOrd="5" destOrd="0" presId="urn:microsoft.com/office/officeart/2005/8/layout/vList2"/>
    <dgm:cxn modelId="{703A517E-FC51-4EC2-BC67-B31767522309}" type="presParOf" srcId="{AB55480F-AABB-4C1B-B70B-2F9E800D568F}" destId="{07F91B31-ED76-4BDF-821B-27E4C6B9233D}" srcOrd="6" destOrd="0" presId="urn:microsoft.com/office/officeart/2005/8/layout/vList2"/>
    <dgm:cxn modelId="{B861B73A-892F-40FE-B5D9-CC0746AAB262}" type="presParOf" srcId="{AB55480F-AABB-4C1B-B70B-2F9E800D568F}" destId="{7019B60C-F80C-4156-BCD6-C6F4F7DB6C2C}" srcOrd="7" destOrd="0" presId="urn:microsoft.com/office/officeart/2005/8/layout/vList2"/>
    <dgm:cxn modelId="{991A48B8-7DAF-42CD-A88F-4748B979EB82}" type="presParOf" srcId="{AB55480F-AABB-4C1B-B70B-2F9E800D568F}" destId="{198C11EE-769E-4638-AE72-9DB578216ABA}" srcOrd="8" destOrd="0" presId="urn:microsoft.com/office/officeart/2005/8/layout/vList2"/>
    <dgm:cxn modelId="{5457622D-2EB9-40B3-A298-7AF5F0B245B0}" type="presParOf" srcId="{AB55480F-AABB-4C1B-B70B-2F9E800D568F}" destId="{C850D162-C2BF-4424-8376-DC9C1D948277}" srcOrd="9" destOrd="0" presId="urn:microsoft.com/office/officeart/2005/8/layout/vList2"/>
    <dgm:cxn modelId="{F77B11B7-71A0-42A1-8AFA-3D37ACDFE7E4}" type="presParOf" srcId="{AB55480F-AABB-4C1B-B70B-2F9E800D568F}" destId="{F4EE46BD-F34E-40C8-BF2D-DDA02E4AE908}" srcOrd="10" destOrd="0" presId="urn:microsoft.com/office/officeart/2005/8/layout/vList2"/>
    <dgm:cxn modelId="{1166C0EC-A872-467C-9D79-038CA8DCAB9F}" type="presParOf" srcId="{AB55480F-AABB-4C1B-B70B-2F9E800D568F}" destId="{0FDC6705-1E9B-469E-8546-5C374D5D504C}" srcOrd="11" destOrd="0" presId="urn:microsoft.com/office/officeart/2005/8/layout/vList2"/>
    <dgm:cxn modelId="{655F12E1-DCDA-41CD-A185-4EF4874B93AF}" type="presParOf" srcId="{AB55480F-AABB-4C1B-B70B-2F9E800D568F}" destId="{F2701DBB-7A34-44F0-8EBD-E72DF2D6523D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B6BBEA2-5D3C-400C-836B-A591B02843B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FE8B7A2-848C-4E30-B0D9-2532E7C06926}">
      <dgm:prSet/>
      <dgm:spPr/>
      <dgm:t>
        <a:bodyPr/>
        <a:lstStyle/>
        <a:p>
          <a:r>
            <a:rPr lang="en-US" dirty="0"/>
            <a:t>Introduction to Epic, User Story, Task, Subtask</a:t>
          </a:r>
          <a:endParaRPr lang="en-IN" dirty="0"/>
        </a:p>
      </dgm:t>
    </dgm:pt>
    <dgm:pt modelId="{13D9EA28-F17D-4CFC-8016-6462E54AD86B}" type="parTrans" cxnId="{83E5FFD4-8FBA-44A8-BEE8-224A10873F65}">
      <dgm:prSet/>
      <dgm:spPr/>
      <dgm:t>
        <a:bodyPr/>
        <a:lstStyle/>
        <a:p>
          <a:endParaRPr lang="en-IN"/>
        </a:p>
      </dgm:t>
    </dgm:pt>
    <dgm:pt modelId="{7A02E5A8-5544-49F7-8DC4-C21413369475}" type="sibTrans" cxnId="{83E5FFD4-8FBA-44A8-BEE8-224A10873F65}">
      <dgm:prSet/>
      <dgm:spPr/>
      <dgm:t>
        <a:bodyPr/>
        <a:lstStyle/>
        <a:p>
          <a:endParaRPr lang="en-IN"/>
        </a:p>
      </dgm:t>
    </dgm:pt>
    <dgm:pt modelId="{DE493A8C-CEE6-4809-986E-F1A2BF51A4CA}">
      <dgm:prSet/>
      <dgm:spPr/>
      <dgm:t>
        <a:bodyPr/>
        <a:lstStyle/>
        <a:p>
          <a:r>
            <a:rPr lang="en-US" dirty="0"/>
            <a:t>Story Pointing</a:t>
          </a:r>
          <a:endParaRPr lang="en-IN" dirty="0"/>
        </a:p>
      </dgm:t>
    </dgm:pt>
    <dgm:pt modelId="{C3FCEA56-99EE-4A21-8DB0-92AB552DE728}" type="parTrans" cxnId="{D4249C8A-7950-4D5E-BF63-474370297001}">
      <dgm:prSet/>
      <dgm:spPr/>
      <dgm:t>
        <a:bodyPr/>
        <a:lstStyle/>
        <a:p>
          <a:endParaRPr lang="en-IN"/>
        </a:p>
      </dgm:t>
    </dgm:pt>
    <dgm:pt modelId="{7B859F55-077E-47ED-9C87-57173C6511B8}" type="sibTrans" cxnId="{D4249C8A-7950-4D5E-BF63-474370297001}">
      <dgm:prSet/>
      <dgm:spPr/>
      <dgm:t>
        <a:bodyPr/>
        <a:lstStyle/>
        <a:p>
          <a:endParaRPr lang="en-IN"/>
        </a:p>
      </dgm:t>
    </dgm:pt>
    <dgm:pt modelId="{002A8D3C-4348-4FDA-988E-AC2898655EE8}">
      <dgm:prSet custT="1"/>
      <dgm:spPr/>
      <dgm:t>
        <a:bodyPr/>
        <a:lstStyle/>
        <a:p>
          <a:r>
            <a:rPr lang="en-US" sz="1600" dirty="0"/>
            <a:t>Difference between Product backlog and Sprint backlog</a:t>
          </a:r>
          <a:endParaRPr lang="en-IN" sz="1600" dirty="0"/>
        </a:p>
      </dgm:t>
    </dgm:pt>
    <dgm:pt modelId="{5C2727D4-5484-43B6-A26D-A3A44BC20249}" type="parTrans" cxnId="{559390BC-3608-48D9-8858-396ED30A9D24}">
      <dgm:prSet/>
      <dgm:spPr/>
      <dgm:t>
        <a:bodyPr/>
        <a:lstStyle/>
        <a:p>
          <a:endParaRPr lang="en-IN"/>
        </a:p>
      </dgm:t>
    </dgm:pt>
    <dgm:pt modelId="{019486C4-A023-4A3D-9FE4-454EEF24A3CD}" type="sibTrans" cxnId="{559390BC-3608-48D9-8858-396ED30A9D24}">
      <dgm:prSet/>
      <dgm:spPr/>
      <dgm:t>
        <a:bodyPr/>
        <a:lstStyle/>
        <a:p>
          <a:endParaRPr lang="en-IN"/>
        </a:p>
      </dgm:t>
    </dgm:pt>
    <dgm:pt modelId="{859AE93D-565B-4F57-9E93-077227DA5483}">
      <dgm:prSet/>
      <dgm:spPr/>
      <dgm:t>
        <a:bodyPr/>
        <a:lstStyle/>
        <a:p>
          <a:r>
            <a:rPr lang="en-US" dirty="0"/>
            <a:t>Charts – Burn Up , Burn Down, Velocity Charts</a:t>
          </a:r>
          <a:endParaRPr lang="en-IN" dirty="0"/>
        </a:p>
      </dgm:t>
    </dgm:pt>
    <dgm:pt modelId="{0B01FB4B-961D-4A82-A7AD-8E1582D1DC44}" type="parTrans" cxnId="{83396544-75A5-4174-9B60-B1D39980E743}">
      <dgm:prSet/>
      <dgm:spPr/>
      <dgm:t>
        <a:bodyPr/>
        <a:lstStyle/>
        <a:p>
          <a:endParaRPr lang="en-IN"/>
        </a:p>
      </dgm:t>
    </dgm:pt>
    <dgm:pt modelId="{6CC9051D-3D97-473B-BF49-28E90BB5FE95}" type="sibTrans" cxnId="{83396544-75A5-4174-9B60-B1D39980E743}">
      <dgm:prSet/>
      <dgm:spPr/>
      <dgm:t>
        <a:bodyPr/>
        <a:lstStyle/>
        <a:p>
          <a:endParaRPr lang="en-IN"/>
        </a:p>
      </dgm:t>
    </dgm:pt>
    <dgm:pt modelId="{CE6B261B-77D3-430D-A640-6200FF51116D}">
      <dgm:prSet/>
      <dgm:spPr/>
      <dgm:t>
        <a:bodyPr/>
        <a:lstStyle/>
        <a:p>
          <a:r>
            <a:rPr lang="en-US" dirty="0"/>
            <a:t>Hands-on Lab in Azure DevOps portal</a:t>
          </a:r>
          <a:endParaRPr lang="en-IN" dirty="0"/>
        </a:p>
      </dgm:t>
    </dgm:pt>
    <dgm:pt modelId="{D61E4E16-207A-4EDD-8BFE-3297661B13F7}" type="parTrans" cxnId="{F65DDA78-9482-483C-A732-453E0CD97F56}">
      <dgm:prSet/>
      <dgm:spPr/>
      <dgm:t>
        <a:bodyPr/>
        <a:lstStyle/>
        <a:p>
          <a:endParaRPr lang="en-IN"/>
        </a:p>
      </dgm:t>
    </dgm:pt>
    <dgm:pt modelId="{F9149DB2-2C10-46EB-B9CD-072904586A20}" type="sibTrans" cxnId="{F65DDA78-9482-483C-A732-453E0CD97F56}">
      <dgm:prSet/>
      <dgm:spPr/>
      <dgm:t>
        <a:bodyPr/>
        <a:lstStyle/>
        <a:p>
          <a:endParaRPr lang="en-IN"/>
        </a:p>
      </dgm:t>
    </dgm:pt>
    <dgm:pt modelId="{8FF7A488-0960-4C49-B019-28B11F07200D}">
      <dgm:prSet/>
      <dgm:spPr/>
      <dgm:t>
        <a:bodyPr/>
        <a:lstStyle/>
        <a:p>
          <a:r>
            <a:rPr lang="en-IN" dirty="0"/>
            <a:t>Agile Workflow</a:t>
          </a:r>
        </a:p>
      </dgm:t>
    </dgm:pt>
    <dgm:pt modelId="{1BB4F032-92CD-44A7-8A66-154DBC7DE4FC}" type="parTrans" cxnId="{AA9DE7BE-341F-4D17-AD1B-815B200678BA}">
      <dgm:prSet/>
      <dgm:spPr/>
      <dgm:t>
        <a:bodyPr/>
        <a:lstStyle/>
        <a:p>
          <a:endParaRPr lang="en-IN"/>
        </a:p>
      </dgm:t>
    </dgm:pt>
    <dgm:pt modelId="{D6274605-914C-422B-B8B4-9EC789E1B3B0}" type="sibTrans" cxnId="{AA9DE7BE-341F-4D17-AD1B-815B200678BA}">
      <dgm:prSet/>
      <dgm:spPr/>
      <dgm:t>
        <a:bodyPr/>
        <a:lstStyle/>
        <a:p>
          <a:endParaRPr lang="en-IN"/>
        </a:p>
      </dgm:t>
    </dgm:pt>
    <dgm:pt modelId="{11B9C08F-CDEC-4749-AFEE-5EAAD12983C0}" type="pres">
      <dgm:prSet presAssocID="{2B6BBEA2-5D3C-400C-836B-A591B02843BC}" presName="linear" presStyleCnt="0">
        <dgm:presLayoutVars>
          <dgm:animLvl val="lvl"/>
          <dgm:resizeHandles val="exact"/>
        </dgm:presLayoutVars>
      </dgm:prSet>
      <dgm:spPr/>
    </dgm:pt>
    <dgm:pt modelId="{6437A6F4-8D83-4289-8AD0-3E2C3ADF5EB1}" type="pres">
      <dgm:prSet presAssocID="{4FE8B7A2-848C-4E30-B0D9-2532E7C0692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86F08ADA-DFF5-4D04-8D97-3ECEBD3FEB2D}" type="pres">
      <dgm:prSet presAssocID="{7A02E5A8-5544-49F7-8DC4-C21413369475}" presName="spacer" presStyleCnt="0"/>
      <dgm:spPr/>
    </dgm:pt>
    <dgm:pt modelId="{1FACA2A2-E115-4F2E-AAAE-F039B9076872}" type="pres">
      <dgm:prSet presAssocID="{DE493A8C-CEE6-4809-986E-F1A2BF51A4CA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39D74737-14AE-4697-8CC5-57ACBE37BD5D}" type="pres">
      <dgm:prSet presAssocID="{7B859F55-077E-47ED-9C87-57173C6511B8}" presName="spacer" presStyleCnt="0"/>
      <dgm:spPr/>
    </dgm:pt>
    <dgm:pt modelId="{2BBDE7E6-3D65-49E8-A1D1-BE312B041D51}" type="pres">
      <dgm:prSet presAssocID="{8FF7A488-0960-4C49-B019-28B11F07200D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1AB12E2-A221-4203-A4E0-3E425AB0D24E}" type="pres">
      <dgm:prSet presAssocID="{D6274605-914C-422B-B8B4-9EC789E1B3B0}" presName="spacer" presStyleCnt="0"/>
      <dgm:spPr/>
    </dgm:pt>
    <dgm:pt modelId="{4E4ECB4B-5F3C-4FDF-AF59-E31D2786F05C}" type="pres">
      <dgm:prSet presAssocID="{002A8D3C-4348-4FDA-988E-AC2898655EE8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F61F2978-9BF1-4925-A8C0-A0CBBBE7E7D3}" type="pres">
      <dgm:prSet presAssocID="{019486C4-A023-4A3D-9FE4-454EEF24A3CD}" presName="spacer" presStyleCnt="0"/>
      <dgm:spPr/>
    </dgm:pt>
    <dgm:pt modelId="{2C519E23-3341-4D12-9848-28F27D41E3BB}" type="pres">
      <dgm:prSet presAssocID="{859AE93D-565B-4F57-9E93-077227DA5483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E9105AB8-AE82-4FA2-855F-8994A86B25A8}" type="pres">
      <dgm:prSet presAssocID="{6CC9051D-3D97-473B-BF49-28E90BB5FE95}" presName="spacer" presStyleCnt="0"/>
      <dgm:spPr/>
    </dgm:pt>
    <dgm:pt modelId="{4884B187-F4D8-4DB1-89AA-BB0D2793F8F4}" type="pres">
      <dgm:prSet presAssocID="{CE6B261B-77D3-430D-A640-6200FF51116D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4168DF21-FA51-4571-838D-4F4C7613EB90}" type="presOf" srcId="{002A8D3C-4348-4FDA-988E-AC2898655EE8}" destId="{4E4ECB4B-5F3C-4FDF-AF59-E31D2786F05C}" srcOrd="0" destOrd="0" presId="urn:microsoft.com/office/officeart/2005/8/layout/vList2"/>
    <dgm:cxn modelId="{83396544-75A5-4174-9B60-B1D39980E743}" srcId="{2B6BBEA2-5D3C-400C-836B-A591B02843BC}" destId="{859AE93D-565B-4F57-9E93-077227DA5483}" srcOrd="4" destOrd="0" parTransId="{0B01FB4B-961D-4A82-A7AD-8E1582D1DC44}" sibTransId="{6CC9051D-3D97-473B-BF49-28E90BB5FE95}"/>
    <dgm:cxn modelId="{825EE768-DDDE-4A4F-AAB3-4F3CB6126C2E}" type="presOf" srcId="{DE493A8C-CEE6-4809-986E-F1A2BF51A4CA}" destId="{1FACA2A2-E115-4F2E-AAAE-F039B9076872}" srcOrd="0" destOrd="0" presId="urn:microsoft.com/office/officeart/2005/8/layout/vList2"/>
    <dgm:cxn modelId="{738B1C72-9CEA-426B-ADB1-0C6710F40F81}" type="presOf" srcId="{2B6BBEA2-5D3C-400C-836B-A591B02843BC}" destId="{11B9C08F-CDEC-4749-AFEE-5EAAD12983C0}" srcOrd="0" destOrd="0" presId="urn:microsoft.com/office/officeart/2005/8/layout/vList2"/>
    <dgm:cxn modelId="{F65DDA78-9482-483C-A732-453E0CD97F56}" srcId="{2B6BBEA2-5D3C-400C-836B-A591B02843BC}" destId="{CE6B261B-77D3-430D-A640-6200FF51116D}" srcOrd="5" destOrd="0" parTransId="{D61E4E16-207A-4EDD-8BFE-3297661B13F7}" sibTransId="{F9149DB2-2C10-46EB-B9CD-072904586A20}"/>
    <dgm:cxn modelId="{D4249C8A-7950-4D5E-BF63-474370297001}" srcId="{2B6BBEA2-5D3C-400C-836B-A591B02843BC}" destId="{DE493A8C-CEE6-4809-986E-F1A2BF51A4CA}" srcOrd="1" destOrd="0" parTransId="{C3FCEA56-99EE-4A21-8DB0-92AB552DE728}" sibTransId="{7B859F55-077E-47ED-9C87-57173C6511B8}"/>
    <dgm:cxn modelId="{B7861DAD-8CF6-43AE-BAC3-1533D1A5D840}" type="presOf" srcId="{8FF7A488-0960-4C49-B019-28B11F07200D}" destId="{2BBDE7E6-3D65-49E8-A1D1-BE312B041D51}" srcOrd="0" destOrd="0" presId="urn:microsoft.com/office/officeart/2005/8/layout/vList2"/>
    <dgm:cxn modelId="{559390BC-3608-48D9-8858-396ED30A9D24}" srcId="{2B6BBEA2-5D3C-400C-836B-A591B02843BC}" destId="{002A8D3C-4348-4FDA-988E-AC2898655EE8}" srcOrd="3" destOrd="0" parTransId="{5C2727D4-5484-43B6-A26D-A3A44BC20249}" sibTransId="{019486C4-A023-4A3D-9FE4-454EEF24A3CD}"/>
    <dgm:cxn modelId="{AA9DE7BE-341F-4D17-AD1B-815B200678BA}" srcId="{2B6BBEA2-5D3C-400C-836B-A591B02843BC}" destId="{8FF7A488-0960-4C49-B019-28B11F07200D}" srcOrd="2" destOrd="0" parTransId="{1BB4F032-92CD-44A7-8A66-154DBC7DE4FC}" sibTransId="{D6274605-914C-422B-B8B4-9EC789E1B3B0}"/>
    <dgm:cxn modelId="{56A921CF-55B6-4C48-BAAD-205424FCF0ED}" type="presOf" srcId="{CE6B261B-77D3-430D-A640-6200FF51116D}" destId="{4884B187-F4D8-4DB1-89AA-BB0D2793F8F4}" srcOrd="0" destOrd="0" presId="urn:microsoft.com/office/officeart/2005/8/layout/vList2"/>
    <dgm:cxn modelId="{83E5FFD4-8FBA-44A8-BEE8-224A10873F65}" srcId="{2B6BBEA2-5D3C-400C-836B-A591B02843BC}" destId="{4FE8B7A2-848C-4E30-B0D9-2532E7C06926}" srcOrd="0" destOrd="0" parTransId="{13D9EA28-F17D-4CFC-8016-6462E54AD86B}" sibTransId="{7A02E5A8-5544-49F7-8DC4-C21413369475}"/>
    <dgm:cxn modelId="{E8A2C8E3-3379-479E-92DE-4E755B43D537}" type="presOf" srcId="{859AE93D-565B-4F57-9E93-077227DA5483}" destId="{2C519E23-3341-4D12-9848-28F27D41E3BB}" srcOrd="0" destOrd="0" presId="urn:microsoft.com/office/officeart/2005/8/layout/vList2"/>
    <dgm:cxn modelId="{009CDCFE-2ED4-4F4A-A9A7-34A283068808}" type="presOf" srcId="{4FE8B7A2-848C-4E30-B0D9-2532E7C06926}" destId="{6437A6F4-8D83-4289-8AD0-3E2C3ADF5EB1}" srcOrd="0" destOrd="0" presId="urn:microsoft.com/office/officeart/2005/8/layout/vList2"/>
    <dgm:cxn modelId="{A944AA81-6E9B-4B7E-9683-438649AF4F76}" type="presParOf" srcId="{11B9C08F-CDEC-4749-AFEE-5EAAD12983C0}" destId="{6437A6F4-8D83-4289-8AD0-3E2C3ADF5EB1}" srcOrd="0" destOrd="0" presId="urn:microsoft.com/office/officeart/2005/8/layout/vList2"/>
    <dgm:cxn modelId="{A45878F9-A5A7-4B47-A4C7-6329A3ADBE5B}" type="presParOf" srcId="{11B9C08F-CDEC-4749-AFEE-5EAAD12983C0}" destId="{86F08ADA-DFF5-4D04-8D97-3ECEBD3FEB2D}" srcOrd="1" destOrd="0" presId="urn:microsoft.com/office/officeart/2005/8/layout/vList2"/>
    <dgm:cxn modelId="{0066DEB0-7D1C-45E0-BF1A-B1095AA3E90A}" type="presParOf" srcId="{11B9C08F-CDEC-4749-AFEE-5EAAD12983C0}" destId="{1FACA2A2-E115-4F2E-AAAE-F039B9076872}" srcOrd="2" destOrd="0" presId="urn:microsoft.com/office/officeart/2005/8/layout/vList2"/>
    <dgm:cxn modelId="{DD4FB407-F920-4311-9517-3312B2E7DF22}" type="presParOf" srcId="{11B9C08F-CDEC-4749-AFEE-5EAAD12983C0}" destId="{39D74737-14AE-4697-8CC5-57ACBE37BD5D}" srcOrd="3" destOrd="0" presId="urn:microsoft.com/office/officeart/2005/8/layout/vList2"/>
    <dgm:cxn modelId="{E2C56F91-8632-410A-BC5C-5D7ED401428F}" type="presParOf" srcId="{11B9C08F-CDEC-4749-AFEE-5EAAD12983C0}" destId="{2BBDE7E6-3D65-49E8-A1D1-BE312B041D51}" srcOrd="4" destOrd="0" presId="urn:microsoft.com/office/officeart/2005/8/layout/vList2"/>
    <dgm:cxn modelId="{2630B74C-D9E5-41D1-9ED7-CAA6A91B7883}" type="presParOf" srcId="{11B9C08F-CDEC-4749-AFEE-5EAAD12983C0}" destId="{71AB12E2-A221-4203-A4E0-3E425AB0D24E}" srcOrd="5" destOrd="0" presId="urn:microsoft.com/office/officeart/2005/8/layout/vList2"/>
    <dgm:cxn modelId="{6FF36698-57D8-4E24-AF5F-513A9802D30B}" type="presParOf" srcId="{11B9C08F-CDEC-4749-AFEE-5EAAD12983C0}" destId="{4E4ECB4B-5F3C-4FDF-AF59-E31D2786F05C}" srcOrd="6" destOrd="0" presId="urn:microsoft.com/office/officeart/2005/8/layout/vList2"/>
    <dgm:cxn modelId="{852A4995-7DDF-4D21-8FCF-FB086AF160FD}" type="presParOf" srcId="{11B9C08F-CDEC-4749-AFEE-5EAAD12983C0}" destId="{F61F2978-9BF1-4925-A8C0-A0CBBBE7E7D3}" srcOrd="7" destOrd="0" presId="urn:microsoft.com/office/officeart/2005/8/layout/vList2"/>
    <dgm:cxn modelId="{F0FC5130-9081-4D26-8EB5-207B429E8D3C}" type="presParOf" srcId="{11B9C08F-CDEC-4749-AFEE-5EAAD12983C0}" destId="{2C519E23-3341-4D12-9848-28F27D41E3BB}" srcOrd="8" destOrd="0" presId="urn:microsoft.com/office/officeart/2005/8/layout/vList2"/>
    <dgm:cxn modelId="{39AD2259-12A8-4D8D-BF55-53DC0E030875}" type="presParOf" srcId="{11B9C08F-CDEC-4749-AFEE-5EAAD12983C0}" destId="{E9105AB8-AE82-4FA2-855F-8994A86B25A8}" srcOrd="9" destOrd="0" presId="urn:microsoft.com/office/officeart/2005/8/layout/vList2"/>
    <dgm:cxn modelId="{A5123E37-A518-4D0D-94BA-B67793E6E8B8}" type="presParOf" srcId="{11B9C08F-CDEC-4749-AFEE-5EAAD12983C0}" destId="{4884B187-F4D8-4DB1-89AA-BB0D2793F8F4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37A6F4-8D83-4289-8AD0-3E2C3ADF5EB1}">
      <dsp:nvSpPr>
        <dsp:cNvPr id="0" name=""/>
        <dsp:cNvSpPr/>
      </dsp:nvSpPr>
      <dsp:spPr>
        <a:xfrm>
          <a:off x="0" y="101391"/>
          <a:ext cx="10451622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Introduction to Business Analysis</a:t>
          </a:r>
          <a:endParaRPr lang="en-IN" sz="1400" kern="1200"/>
        </a:p>
      </dsp:txBody>
      <dsp:txXfrm>
        <a:off x="16392" y="117783"/>
        <a:ext cx="10418838" cy="303006"/>
      </dsp:txXfrm>
    </dsp:sp>
    <dsp:sp modelId="{1FACA2A2-E115-4F2E-AAAE-F039B9076872}">
      <dsp:nvSpPr>
        <dsp:cNvPr id="0" name=""/>
        <dsp:cNvSpPr/>
      </dsp:nvSpPr>
      <dsp:spPr>
        <a:xfrm>
          <a:off x="0" y="477501"/>
          <a:ext cx="10451622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Introduction to SDLC </a:t>
          </a:r>
          <a:endParaRPr lang="en-IN" sz="1400" kern="1200"/>
        </a:p>
      </dsp:txBody>
      <dsp:txXfrm>
        <a:off x="16392" y="493893"/>
        <a:ext cx="10418838" cy="303006"/>
      </dsp:txXfrm>
    </dsp:sp>
    <dsp:sp modelId="{112A85ED-A894-4E4B-BB33-E74B4E76778F}">
      <dsp:nvSpPr>
        <dsp:cNvPr id="0" name=""/>
        <dsp:cNvSpPr/>
      </dsp:nvSpPr>
      <dsp:spPr>
        <a:xfrm>
          <a:off x="0" y="853611"/>
          <a:ext cx="10451622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Phases of SDLC</a:t>
          </a:r>
          <a:endParaRPr lang="en-IN" sz="1400" kern="1200"/>
        </a:p>
      </dsp:txBody>
      <dsp:txXfrm>
        <a:off x="16392" y="870003"/>
        <a:ext cx="10418838" cy="303006"/>
      </dsp:txXfrm>
    </dsp:sp>
    <dsp:sp modelId="{4E4ECB4B-5F3C-4FDF-AF59-E31D2786F05C}">
      <dsp:nvSpPr>
        <dsp:cNvPr id="0" name=""/>
        <dsp:cNvSpPr/>
      </dsp:nvSpPr>
      <dsp:spPr>
        <a:xfrm>
          <a:off x="0" y="1229721"/>
          <a:ext cx="10451622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Different SDLC Models – Waterfall model, V-shape model, Prototype model, Iterative model, Spiral model, Agile model</a:t>
          </a:r>
          <a:endParaRPr lang="en-IN" sz="1400" kern="1200"/>
        </a:p>
      </dsp:txBody>
      <dsp:txXfrm>
        <a:off x="16392" y="1246113"/>
        <a:ext cx="10418838" cy="303006"/>
      </dsp:txXfrm>
    </dsp:sp>
    <dsp:sp modelId="{2C519E23-3341-4D12-9848-28F27D41E3BB}">
      <dsp:nvSpPr>
        <dsp:cNvPr id="0" name=""/>
        <dsp:cNvSpPr/>
      </dsp:nvSpPr>
      <dsp:spPr>
        <a:xfrm>
          <a:off x="0" y="1605831"/>
          <a:ext cx="10451622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Requirement Analysis- Functional &amp; Non-Functional</a:t>
          </a:r>
          <a:endParaRPr lang="en-IN" sz="1400" kern="1200"/>
        </a:p>
      </dsp:txBody>
      <dsp:txXfrm>
        <a:off x="16392" y="1622223"/>
        <a:ext cx="10418838" cy="303006"/>
      </dsp:txXfrm>
    </dsp:sp>
    <dsp:sp modelId="{BFBAAB0E-8F63-46BD-A68C-9CEDC955E09D}">
      <dsp:nvSpPr>
        <dsp:cNvPr id="0" name=""/>
        <dsp:cNvSpPr/>
      </dsp:nvSpPr>
      <dsp:spPr>
        <a:xfrm>
          <a:off x="0" y="1981941"/>
          <a:ext cx="10451622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Requirement Elicitation and its Techniques </a:t>
          </a:r>
          <a:endParaRPr lang="en-IN" sz="1400" kern="1200"/>
        </a:p>
      </dsp:txBody>
      <dsp:txXfrm>
        <a:off x="16392" y="1998333"/>
        <a:ext cx="10418838" cy="303006"/>
      </dsp:txXfrm>
    </dsp:sp>
    <dsp:sp modelId="{4884B187-F4D8-4DB1-89AA-BB0D2793F8F4}">
      <dsp:nvSpPr>
        <dsp:cNvPr id="0" name=""/>
        <dsp:cNvSpPr/>
      </dsp:nvSpPr>
      <dsp:spPr>
        <a:xfrm>
          <a:off x="0" y="2358051"/>
          <a:ext cx="10451622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Requirement Management and its Techniques - Work breakdown structure, Gannt Charts, Critical Path Method, Waterfall, Kanban, Scrum.</a:t>
          </a:r>
          <a:endParaRPr lang="en-IN" sz="1400" kern="1200"/>
        </a:p>
      </dsp:txBody>
      <dsp:txXfrm>
        <a:off x="16392" y="2374443"/>
        <a:ext cx="10418838" cy="3030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55B685-E3F9-4927-9D15-4AC2B834D259}">
      <dsp:nvSpPr>
        <dsp:cNvPr id="0" name=""/>
        <dsp:cNvSpPr/>
      </dsp:nvSpPr>
      <dsp:spPr>
        <a:xfrm>
          <a:off x="0" y="42348"/>
          <a:ext cx="5503653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Agile Methodology</a:t>
          </a:r>
        </a:p>
      </dsp:txBody>
      <dsp:txXfrm>
        <a:off x="17563" y="59911"/>
        <a:ext cx="5468527" cy="324648"/>
      </dsp:txXfrm>
    </dsp:sp>
    <dsp:sp modelId="{EBED5A7B-A2C5-4A11-9206-E3479F0C522B}">
      <dsp:nvSpPr>
        <dsp:cNvPr id="0" name=""/>
        <dsp:cNvSpPr/>
      </dsp:nvSpPr>
      <dsp:spPr>
        <a:xfrm>
          <a:off x="0" y="445323"/>
          <a:ext cx="5503653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Scrum Overview</a:t>
          </a:r>
        </a:p>
      </dsp:txBody>
      <dsp:txXfrm>
        <a:off x="17563" y="462886"/>
        <a:ext cx="5468527" cy="324648"/>
      </dsp:txXfrm>
    </dsp:sp>
    <dsp:sp modelId="{2584CDE2-8FEF-4952-9150-27B8E4D4FCF1}">
      <dsp:nvSpPr>
        <dsp:cNvPr id="0" name=""/>
        <dsp:cNvSpPr/>
      </dsp:nvSpPr>
      <dsp:spPr>
        <a:xfrm>
          <a:off x="0" y="848298"/>
          <a:ext cx="5503653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Scrum Flow and different Scrum events</a:t>
          </a:r>
        </a:p>
      </dsp:txBody>
      <dsp:txXfrm>
        <a:off x="17563" y="865861"/>
        <a:ext cx="5468527" cy="324648"/>
      </dsp:txXfrm>
    </dsp:sp>
    <dsp:sp modelId="{07F91B31-ED76-4BDF-821B-27E4C6B9233D}">
      <dsp:nvSpPr>
        <dsp:cNvPr id="0" name=""/>
        <dsp:cNvSpPr/>
      </dsp:nvSpPr>
      <dsp:spPr>
        <a:xfrm>
          <a:off x="0" y="1251273"/>
          <a:ext cx="5503653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Sprint Fundamentals</a:t>
          </a:r>
        </a:p>
      </dsp:txBody>
      <dsp:txXfrm>
        <a:off x="17563" y="1268836"/>
        <a:ext cx="5468527" cy="324648"/>
      </dsp:txXfrm>
    </dsp:sp>
    <dsp:sp modelId="{198C11EE-769E-4638-AE72-9DB578216ABA}">
      <dsp:nvSpPr>
        <dsp:cNvPr id="0" name=""/>
        <dsp:cNvSpPr/>
      </dsp:nvSpPr>
      <dsp:spPr>
        <a:xfrm>
          <a:off x="0" y="1654248"/>
          <a:ext cx="5503653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DoR and DoD</a:t>
          </a:r>
        </a:p>
      </dsp:txBody>
      <dsp:txXfrm>
        <a:off x="17563" y="1671811"/>
        <a:ext cx="5468527" cy="324648"/>
      </dsp:txXfrm>
    </dsp:sp>
    <dsp:sp modelId="{F4EE46BD-F34E-40C8-BF2D-DDA02E4AE908}">
      <dsp:nvSpPr>
        <dsp:cNvPr id="0" name=""/>
        <dsp:cNvSpPr/>
      </dsp:nvSpPr>
      <dsp:spPr>
        <a:xfrm>
          <a:off x="0" y="2057223"/>
          <a:ext cx="5503653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Requirement document for Facebook account creation</a:t>
          </a:r>
        </a:p>
      </dsp:txBody>
      <dsp:txXfrm>
        <a:off x="17563" y="2074786"/>
        <a:ext cx="5468527" cy="324648"/>
      </dsp:txXfrm>
    </dsp:sp>
    <dsp:sp modelId="{F2701DBB-7A34-44F0-8EBD-E72DF2D6523D}">
      <dsp:nvSpPr>
        <dsp:cNvPr id="0" name=""/>
        <dsp:cNvSpPr/>
      </dsp:nvSpPr>
      <dsp:spPr>
        <a:xfrm>
          <a:off x="0" y="2460198"/>
          <a:ext cx="5503653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Test Case design for Facebook account creation</a:t>
          </a:r>
        </a:p>
      </dsp:txBody>
      <dsp:txXfrm>
        <a:off x="17563" y="2477761"/>
        <a:ext cx="5468527" cy="324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37A6F4-8D83-4289-8AD0-3E2C3ADF5EB1}">
      <dsp:nvSpPr>
        <dsp:cNvPr id="0" name=""/>
        <dsp:cNvSpPr/>
      </dsp:nvSpPr>
      <dsp:spPr>
        <a:xfrm>
          <a:off x="0" y="51980"/>
          <a:ext cx="10451622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Introduction to Epic, User Story, Task, Subtask</a:t>
          </a:r>
          <a:endParaRPr lang="en-IN" sz="1700" kern="1200" dirty="0"/>
        </a:p>
      </dsp:txBody>
      <dsp:txXfrm>
        <a:off x="19904" y="71884"/>
        <a:ext cx="10411814" cy="367937"/>
      </dsp:txXfrm>
    </dsp:sp>
    <dsp:sp modelId="{1FACA2A2-E115-4F2E-AAAE-F039B9076872}">
      <dsp:nvSpPr>
        <dsp:cNvPr id="0" name=""/>
        <dsp:cNvSpPr/>
      </dsp:nvSpPr>
      <dsp:spPr>
        <a:xfrm>
          <a:off x="0" y="508686"/>
          <a:ext cx="10451622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Story Pointing</a:t>
          </a:r>
          <a:endParaRPr lang="en-IN" sz="1700" kern="1200" dirty="0"/>
        </a:p>
      </dsp:txBody>
      <dsp:txXfrm>
        <a:off x="19904" y="528590"/>
        <a:ext cx="10411814" cy="367937"/>
      </dsp:txXfrm>
    </dsp:sp>
    <dsp:sp modelId="{2BBDE7E6-3D65-49E8-A1D1-BE312B041D51}">
      <dsp:nvSpPr>
        <dsp:cNvPr id="0" name=""/>
        <dsp:cNvSpPr/>
      </dsp:nvSpPr>
      <dsp:spPr>
        <a:xfrm>
          <a:off x="0" y="965391"/>
          <a:ext cx="10451622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Agile Workflow</a:t>
          </a:r>
        </a:p>
      </dsp:txBody>
      <dsp:txXfrm>
        <a:off x="19904" y="985295"/>
        <a:ext cx="10411814" cy="367937"/>
      </dsp:txXfrm>
    </dsp:sp>
    <dsp:sp modelId="{4E4ECB4B-5F3C-4FDF-AF59-E31D2786F05C}">
      <dsp:nvSpPr>
        <dsp:cNvPr id="0" name=""/>
        <dsp:cNvSpPr/>
      </dsp:nvSpPr>
      <dsp:spPr>
        <a:xfrm>
          <a:off x="0" y="1422096"/>
          <a:ext cx="10451622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Difference between Product backlog and Sprint backlog</a:t>
          </a:r>
          <a:endParaRPr lang="en-IN" sz="1600" kern="1200" dirty="0"/>
        </a:p>
      </dsp:txBody>
      <dsp:txXfrm>
        <a:off x="19904" y="1442000"/>
        <a:ext cx="10411814" cy="367937"/>
      </dsp:txXfrm>
    </dsp:sp>
    <dsp:sp modelId="{2C519E23-3341-4D12-9848-28F27D41E3BB}">
      <dsp:nvSpPr>
        <dsp:cNvPr id="0" name=""/>
        <dsp:cNvSpPr/>
      </dsp:nvSpPr>
      <dsp:spPr>
        <a:xfrm>
          <a:off x="0" y="1878801"/>
          <a:ext cx="10451622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Charts – Burn Up , Burn Down, Velocity Charts</a:t>
          </a:r>
          <a:endParaRPr lang="en-IN" sz="1700" kern="1200" dirty="0"/>
        </a:p>
      </dsp:txBody>
      <dsp:txXfrm>
        <a:off x="19904" y="1898705"/>
        <a:ext cx="10411814" cy="367937"/>
      </dsp:txXfrm>
    </dsp:sp>
    <dsp:sp modelId="{4884B187-F4D8-4DB1-89AA-BB0D2793F8F4}">
      <dsp:nvSpPr>
        <dsp:cNvPr id="0" name=""/>
        <dsp:cNvSpPr/>
      </dsp:nvSpPr>
      <dsp:spPr>
        <a:xfrm>
          <a:off x="0" y="2335506"/>
          <a:ext cx="10451622" cy="4077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Hands-on Lab in Azure DevOps portal</a:t>
          </a:r>
          <a:endParaRPr lang="en-IN" sz="1700" kern="1200" dirty="0"/>
        </a:p>
      </dsp:txBody>
      <dsp:txXfrm>
        <a:off x="19904" y="2355410"/>
        <a:ext cx="10411814" cy="3679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9/9/2023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802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6FCA8E82-58CD-E045-8B98-B7A85B79B752}" type="datetime4">
              <a:rPr lang="en-US" smtClean="0"/>
              <a:pPr/>
              <a:t>September 9, 2023</a:t>
            </a:fld>
            <a:endParaRPr lang="en-US" dirty="0">
              <a:latin typeface="+mn-lt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7535037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9,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9767784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9,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42820050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21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9,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330724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9,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05103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>
          <p15:clr>
            <a:srgbClr val="FBAE40"/>
          </p15:clr>
        </p15:guide>
        <p15:guide id="7" orient="horz" pos="1440">
          <p15:clr>
            <a:srgbClr val="FBAE40"/>
          </p15:clr>
        </p15:guide>
        <p15:guide id="9" orient="horz" pos="1224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13444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>
          <p15:clr>
            <a:srgbClr val="FBAE40"/>
          </p15:clr>
        </p15:guide>
        <p15:guide id="4" pos="4560">
          <p15:clr>
            <a:srgbClr val="FBAE40"/>
          </p15:clr>
        </p15:guide>
        <p15:guide id="8" orient="horz" pos="184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9,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032731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9,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40632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4008">
          <p15:clr>
            <a:srgbClr val="FBAE40"/>
          </p15:clr>
        </p15:guide>
        <p15:guide id="5" pos="1944">
          <p15:clr>
            <a:srgbClr val="FBAE40"/>
          </p15:clr>
        </p15:guide>
        <p15:guide id="6" pos="3648">
          <p15:clr>
            <a:srgbClr val="FBAE40"/>
          </p15:clr>
        </p15:guide>
        <p15:guide id="7" orient="horz" pos="1392">
          <p15:clr>
            <a:srgbClr val="FBAE40"/>
          </p15:clr>
        </p15:guide>
        <p15:guide id="8" orient="horz" pos="552">
          <p15:clr>
            <a:srgbClr val="FBAE40"/>
          </p15:clr>
        </p15:guide>
        <p15:guide id="9" orient="horz" pos="1224">
          <p15:clr>
            <a:srgbClr val="FBAE40"/>
          </p15:clr>
        </p15:guide>
        <p15:guide id="10" pos="5352">
          <p15:clr>
            <a:srgbClr val="FBAE40"/>
          </p15:clr>
        </p15:guide>
        <p15:guide id="11" pos="5736">
          <p15:clr>
            <a:srgbClr val="FBAE40"/>
          </p15:clr>
        </p15:guide>
        <p15:guide id="12" orient="horz" pos="2904">
          <p15:clr>
            <a:srgbClr val="FBAE40"/>
          </p15:clr>
        </p15:guide>
        <p15:guide id="13" orient="horz" pos="160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96400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9,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53380712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9,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8533697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9, 2023</a:t>
            </a:fld>
            <a:endParaRPr lang="en-US" dirty="0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06427502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9, 2023</a:t>
            </a:fld>
            <a:endParaRPr lang="en-US" dirty="0">
              <a:latin typeface="+mn-lt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25115334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9, 2023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848342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9,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01282563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9, 2023</a:t>
            </a:fld>
            <a:endParaRPr lang="en-US" dirty="0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1182120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6FCA8E82-58CD-E045-8B98-B7A85B79B752}" type="datetime4">
              <a:rPr lang="en-US" smtClean="0"/>
              <a:pPr/>
              <a:t>September 9, 2023</a:t>
            </a:fld>
            <a:endParaRPr lang="en-US" dirty="0">
              <a:latin typeface="+mn-lt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6358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6FCA8E82-58CD-E045-8B98-B7A85B79B752}" type="datetime4">
              <a:rPr lang="en-US" smtClean="0"/>
              <a:pPr/>
              <a:t>September 9,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9545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3" r:id="rId17"/>
    <p:sldLayoutId id="2147483718" r:id="rId18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00" userDrawn="1">
          <p15:clr>
            <a:srgbClr val="547EBF"/>
          </p15:clr>
        </p15:guide>
        <p15:guide id="2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JOURNEY SCRAPBOOK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Foundation-Generic</a:t>
            </a:r>
            <a:r>
              <a:rPr lang="en-US" sz="2400" dirty="0">
                <a:solidFill>
                  <a:schemeClr val="bg1"/>
                </a:solidFill>
              </a:rPr>
              <a:t> Bootcamp 2023</a:t>
            </a:r>
          </a:p>
          <a:p>
            <a:r>
              <a:rPr lang="en-US" sz="2400" dirty="0">
                <a:solidFill>
                  <a:schemeClr val="bg1"/>
                </a:solidFill>
              </a:rPr>
              <a:t>18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August 2023 to 28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August 2023</a:t>
            </a:r>
          </a:p>
          <a:p>
            <a:r>
              <a:rPr lang="en-US" sz="2400" dirty="0">
                <a:solidFill>
                  <a:schemeClr val="bg1"/>
                </a:solidFill>
              </a:rPr>
              <a:t>ANNIKA CHANDRA (Batch 8)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CD1A012-F3E4-C7C3-1AD7-9062E2BC7A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0876026"/>
              </p:ext>
            </p:extLst>
          </p:nvPr>
        </p:nvGraphicFramePr>
        <p:xfrm>
          <a:off x="952499" y="2289363"/>
          <a:ext cx="10451622" cy="2795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578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04A28-E62C-2E4A-A2A4-AD85CB612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year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6EE753-BEBB-4348-896E-73627FDDC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94680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E023ED3-638B-F0B9-9E30-D98337BB3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450"/>
            <a:ext cx="121920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465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BC7E86-1AFF-2316-5850-E1804340D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9,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6155D-9AFF-75BB-E639-ECE678092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FCCD4-3418-1506-9DA1-5F256269F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C735C1-9602-2D26-0BE7-66B7A3688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850"/>
            <a:ext cx="12192000" cy="666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24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C365CF-CBFC-6B24-8B8C-718FBE42F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9,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3443CD-6B9B-9FCB-E628-F5DEFF90E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91B30-F781-161E-0823-C618607AD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4445DB-7BB0-0318-3A81-D7D17227B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50"/>
            <a:ext cx="121920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62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5425-5DA0-D605-B754-86D6A5891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9,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9532E6-3B0F-0520-D5DA-B8BF57BF2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D1DF06-8F5C-57B2-3AEE-1C8AAC341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91E57B-6938-11A3-FC42-1C0203831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" y="196683"/>
            <a:ext cx="12160875" cy="658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295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D609-A6B2-A984-B914-AEBAFBE54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7485" y="2439629"/>
            <a:ext cx="7619239" cy="1514019"/>
          </a:xfrm>
        </p:spPr>
        <p:txBody>
          <a:bodyPr/>
          <a:lstStyle/>
          <a:p>
            <a:r>
              <a:rPr lang="en-US" sz="2800" dirty="0"/>
              <a:t>DAY 3: DBMS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604015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FD7EBD-E46F-7AFD-CAEE-69600C9B32AB}"/>
              </a:ext>
            </a:extLst>
          </p:cNvPr>
          <p:cNvSpPr/>
          <p:nvPr/>
        </p:nvSpPr>
        <p:spPr>
          <a:xfrm>
            <a:off x="964023" y="2289363"/>
            <a:ext cx="10451622" cy="2795232"/>
          </a:xfrm>
          <a:prstGeom prst="rect">
            <a:avLst/>
          </a:prstGeom>
        </p:spPr>
        <p:txBody>
          <a:bodyPr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Introduction to SQL</a:t>
            </a:r>
            <a:endParaRPr lang="en-IN" sz="2000" dirty="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SQL Normalisation Forms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Types of NoSQL databases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Introduction to PostgreSQL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PostgreSQL Commands – DDL, DML, DQL, DCL, TCL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SQL Join Operations- Inner join, Left join, Right join, Outer join, Cross join, Self join, Natural join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Aggregate Functions- Count, Sum, Average, Min, Max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Sub Queries</a:t>
            </a:r>
          </a:p>
        </p:txBody>
      </p:sp>
    </p:spTree>
    <p:extLst>
      <p:ext uri="{BB962C8B-B14F-4D97-AF65-F5344CB8AC3E}">
        <p14:creationId xmlns:p14="http://schemas.microsoft.com/office/powerpoint/2010/main" val="3190601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53C22D-65D2-70AA-A768-A8140D744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8" y="914400"/>
            <a:ext cx="12119883" cy="526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91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BAEB3-503A-D0FF-0D2C-9C0C92E463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3F4D3-DA13-2B22-AC0C-5B5ADFB615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21DDA-74AB-CD8C-02D0-7087650CF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67" y="3917482"/>
            <a:ext cx="11830097" cy="2798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AF518B-33FC-65EF-6EFC-7EC2CC824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" y="972692"/>
            <a:ext cx="11576581" cy="265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698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3BD02-0510-BE63-95E7-500D521B54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FE339-2B59-F80B-2BA8-745EB10BD9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04C24-DDAC-1169-4DA1-F8DFA775D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20" y="125128"/>
            <a:ext cx="11753733" cy="666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06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A5D8C-0134-F046-A548-3465F8177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elit, sed diam nonummy nibh.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C6698-132B-1143-A2A9-00A97D9572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Day 1: Introduction to Business Analysis and Agile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79C7D4-91CF-6443-91D5-65DC860B40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elit, sed diam nonummy nibh.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015C52-08ED-464E-B7E8-24892D9C13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Day 2: Introduction to Business Analysis and Agile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1C152D-1AA6-9242-B5C9-B06EEE4F96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elit, sed diam nonummy nibh.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2B0C1D-C221-7C47-B7D6-77E7BDB417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Day 3: DBMS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FB4732-AB07-C54D-AF44-F8ADB6D2B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elit, sed diam nonummy nibh.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BD3932-D1D0-1045-BD96-8B26F11B85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Day 4: Software Testing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247A08-A350-EF44-9F10-FC72B54666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elit, sed diam nonummy nibh.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115086E-2AC3-4F4D-8F85-104CFA64FE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Day 5: DevOps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29469AE-B59A-AA41-9085-106D011808F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86C9F5D2-79B3-6BB8-BFC8-DFB1BA076927}"/>
              </a:ext>
            </a:extLst>
          </p:cNvPr>
          <p:cNvSpPr txBox="1">
            <a:spLocks/>
          </p:cNvSpPr>
          <p:nvPr/>
        </p:nvSpPr>
        <p:spPr>
          <a:xfrm>
            <a:off x="9072154" y="4522802"/>
            <a:ext cx="2694276" cy="2058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4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4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4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4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Day 6: Cloud Computing</a:t>
            </a:r>
          </a:p>
        </p:txBody>
      </p:sp>
    </p:spTree>
    <p:extLst>
      <p:ext uri="{BB962C8B-B14F-4D97-AF65-F5344CB8AC3E}">
        <p14:creationId xmlns:p14="http://schemas.microsoft.com/office/powerpoint/2010/main" val="289860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AB9BB-46ED-E9E3-D158-40F0D40534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3FD3D-07E8-B45B-0822-18DF0069F6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B38F89-B5BE-9BD1-10E3-D5D5D36E5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1777"/>
            <a:ext cx="12163777" cy="513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49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D609-A6B2-A984-B914-AEBAFBE54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7485" y="2439629"/>
            <a:ext cx="7619239" cy="1514019"/>
          </a:xfrm>
        </p:spPr>
        <p:txBody>
          <a:bodyPr/>
          <a:lstStyle/>
          <a:p>
            <a:r>
              <a:rPr lang="en-US" sz="2800" dirty="0"/>
              <a:t>DAY 4: SOFTWARE TESTING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289318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FD7EBD-E46F-7AFD-CAEE-69600C9B32AB}"/>
              </a:ext>
            </a:extLst>
          </p:cNvPr>
          <p:cNvSpPr/>
          <p:nvPr/>
        </p:nvSpPr>
        <p:spPr>
          <a:xfrm>
            <a:off x="964023" y="2289363"/>
            <a:ext cx="10451622" cy="2795232"/>
          </a:xfrm>
          <a:prstGeom prst="rect">
            <a:avLst/>
          </a:prstGeom>
        </p:spPr>
        <p:txBody>
          <a:bodyPr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Introduction to Software Testing and its importance</a:t>
            </a:r>
            <a:endParaRPr lang="en-IN" sz="2000" dirty="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Types of Software Testing ( Dynamic and Static) and its types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Software Test Life Cycle(STLC) and its phases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Difference between SDLC and  STLC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Testing Triangle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Defect Life Cycle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Unit Testing Fundamentals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Difference between white, black and grey box testing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Hands-on Lab session on </a:t>
            </a:r>
            <a:r>
              <a:rPr lang="en-IN" sz="2000" dirty="0" err="1"/>
              <a:t>FitNesse</a:t>
            </a:r>
            <a:r>
              <a:rPr lang="en-IN" sz="2000" dirty="0"/>
              <a:t> VM</a:t>
            </a:r>
          </a:p>
        </p:txBody>
      </p:sp>
    </p:spTree>
    <p:extLst>
      <p:ext uri="{BB962C8B-B14F-4D97-AF65-F5344CB8AC3E}">
        <p14:creationId xmlns:p14="http://schemas.microsoft.com/office/powerpoint/2010/main" val="2700702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1F842-0F5E-A0DF-718E-EA4405E59F9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9,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27A4E-30E0-0491-67B4-4A7999F661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7E3D4-E209-7B68-1945-06BC262343A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763926" y="5856177"/>
            <a:ext cx="2926080" cy="1397039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23</a:t>
            </a:fld>
            <a:endParaRPr lang="en-US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136262-2068-B8DE-9184-DF502F1F8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44" y="74704"/>
            <a:ext cx="5978255" cy="4150788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C7922C0-050D-E496-A23D-2C08D02EB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952" y="2383223"/>
            <a:ext cx="573151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55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1F842-0F5E-A0DF-718E-EA4405E59F9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9,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27A4E-30E0-0491-67B4-4A7999F661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7E3D4-E209-7B68-1945-06BC262343A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24</a:t>
            </a:fld>
            <a:endParaRPr lang="en-US" dirty="0"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104C6B-6FC2-04D1-8FCD-15286CEED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07" y="74703"/>
            <a:ext cx="5230195" cy="31775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84C88F-CBB7-E508-CE91-096C552D2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834" y="159302"/>
            <a:ext cx="4768349" cy="317756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0AF751E-CF47-7C6D-59F3-A04D210DA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37" y="3406832"/>
            <a:ext cx="5731510" cy="32621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A56C9B-56A7-58D1-0561-48DC62E50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453" y="3864751"/>
            <a:ext cx="5731510" cy="234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27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D609-A6B2-A984-B914-AEBAFBE54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7485" y="2439629"/>
            <a:ext cx="7619239" cy="1514019"/>
          </a:xfrm>
        </p:spPr>
        <p:txBody>
          <a:bodyPr/>
          <a:lstStyle/>
          <a:p>
            <a:r>
              <a:rPr lang="en-US" sz="2800" dirty="0"/>
              <a:t>DAY 5: DEVOPS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769964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FD7EBD-E46F-7AFD-CAEE-69600C9B32AB}"/>
              </a:ext>
            </a:extLst>
          </p:cNvPr>
          <p:cNvSpPr/>
          <p:nvPr/>
        </p:nvSpPr>
        <p:spPr>
          <a:xfrm>
            <a:off x="964023" y="2059806"/>
            <a:ext cx="10451622" cy="3024789"/>
          </a:xfrm>
          <a:prstGeom prst="rect">
            <a:avLst/>
          </a:prstGeom>
        </p:spPr>
        <p:txBody>
          <a:bodyPr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Introduction to </a:t>
            </a:r>
            <a:r>
              <a:rPr lang="en-IN" sz="2000" dirty="0"/>
              <a:t>DevOps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Difference between Agile Model and DevOps Model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Different stages in DevOps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Detailed study on DevOps tools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Building JAVA project on Eclipse in VM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Introduction to GitHub and different GitHub Actions 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Components of GitHub Actions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Understanding YAML for GitHub Actions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Hands-on lab session on GitHub with Maven and Docker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Java CI with Maven</a:t>
            </a:r>
          </a:p>
        </p:txBody>
      </p:sp>
    </p:spTree>
    <p:extLst>
      <p:ext uri="{BB962C8B-B14F-4D97-AF65-F5344CB8AC3E}">
        <p14:creationId xmlns:p14="http://schemas.microsoft.com/office/powerpoint/2010/main" val="1171001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C0696D-5A5C-6546-E921-9FF0462D29A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9,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F8AD0-1F73-8BC0-A7B3-612D5FBC31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8DD7C-6ED7-DD24-B73D-D6988B17EE8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27</a:t>
            </a:fld>
            <a:endParaRPr lang="en-US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97B003-886E-493C-827C-9388B4277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61" y="216953"/>
            <a:ext cx="5114764" cy="30145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83509D-AD19-3B6D-8765-8B429A97E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260021"/>
            <a:ext cx="5247640" cy="29714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3FFDC7-2AE5-D537-2025-2A1BD7EF1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32" y="3429000"/>
            <a:ext cx="5731510" cy="33045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9F5D16-F76E-A24B-7651-EA52B8C47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6668" y="3429000"/>
            <a:ext cx="5731510" cy="319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778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C0696D-5A5C-6546-E921-9FF0462D29A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9,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F8AD0-1F73-8BC0-A7B3-612D5FBC31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8DD7C-6ED7-DD24-B73D-D6988B17EE8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28</a:t>
            </a:fld>
            <a:endParaRPr lang="en-US" dirty="0"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F37AC3-6F49-DD83-F281-54A2F057A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47" y="74703"/>
            <a:ext cx="5731510" cy="32054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848B26-F6A8-4E0F-7DD5-CB43CC9BE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105" y="89308"/>
            <a:ext cx="5731510" cy="3190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A921CC-7753-139E-FD2D-591162134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47" y="3494523"/>
            <a:ext cx="5731510" cy="30911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BBD770-AB65-65D0-761A-47D181778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743" y="3429000"/>
            <a:ext cx="5731510" cy="324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289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C0696D-5A5C-6546-E921-9FF0462D29A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9,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F8AD0-1F73-8BC0-A7B3-612D5FBC31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8DD7C-6ED7-DD24-B73D-D6988B17EE8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29</a:t>
            </a:fld>
            <a:endParaRPr lang="en-US" dirty="0"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A03CF7-C521-202D-CB69-039ADB0A2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0" y="-1"/>
            <a:ext cx="12127650" cy="680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31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D609-A6B2-A984-B914-AEBAFBE54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12042" y="2590636"/>
            <a:ext cx="7619239" cy="1514019"/>
          </a:xfrm>
        </p:spPr>
        <p:txBody>
          <a:bodyPr/>
          <a:lstStyle/>
          <a:p>
            <a:r>
              <a:rPr lang="en-US" sz="2800" dirty="0"/>
              <a:t>DAY 1: Introduction to Business Analysis and Agile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256258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D609-A6B2-A984-B914-AEBAFBE54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7485" y="2439629"/>
            <a:ext cx="7619239" cy="1514019"/>
          </a:xfrm>
        </p:spPr>
        <p:txBody>
          <a:bodyPr/>
          <a:lstStyle/>
          <a:p>
            <a:r>
              <a:rPr lang="en-US" sz="2800" dirty="0"/>
              <a:t>DAY 6: CLOUD COMPUTING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459856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FD7EBD-E46F-7AFD-CAEE-69600C9B32AB}"/>
              </a:ext>
            </a:extLst>
          </p:cNvPr>
          <p:cNvSpPr/>
          <p:nvPr/>
        </p:nvSpPr>
        <p:spPr>
          <a:xfrm>
            <a:off x="964023" y="2289363"/>
            <a:ext cx="10451622" cy="2795232"/>
          </a:xfrm>
          <a:prstGeom prst="rect">
            <a:avLst/>
          </a:prstGeom>
        </p:spPr>
        <p:txBody>
          <a:bodyPr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Docker fundamentals and architecture</a:t>
            </a:r>
            <a:endParaRPr lang="en-IN" sz="2000" dirty="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Cloud Computing fundamentals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Cloud Architecture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Cloud Service Models ( SaaS, PaaS, IaaS)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Cloud Storage System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Advantages and disadvantages of Cloud computing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Introduction to Microsoft Azure platform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Creating Virtual Machine on Azure portal </a:t>
            </a:r>
          </a:p>
          <a:p>
            <a:pPr lvl="0">
              <a:lnSpc>
                <a:spcPct val="150000"/>
              </a:lnSpc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2907776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C0696D-5A5C-6546-E921-9FF0462D29A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9,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F8AD0-1F73-8BC0-A7B3-612D5FBC31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8DD7C-6ED7-DD24-B73D-D6988B17EE8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32</a:t>
            </a:fld>
            <a:endParaRPr lang="en-US" dirty="0">
              <a:latin typeface="+mn-lt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2B835E2-E2A4-CE47-50DF-ED2AB7069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92" y="216952"/>
            <a:ext cx="5731510" cy="27481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6EA38A-CD53-D65B-D8EA-ECEA4F677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552" y="216952"/>
            <a:ext cx="5399304" cy="29790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6225D7-82B8-A0DC-7770-C04567584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592" y="3378417"/>
            <a:ext cx="5731510" cy="314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7610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C0696D-5A5C-6546-E921-9FF0462D29A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9,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F8AD0-1F73-8BC0-A7B3-612D5FBC313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8DD7C-6ED7-DD24-B73D-D6988B17EE8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33</a:t>
            </a:fld>
            <a:endParaRPr lang="en-US" dirty="0"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10B4DB-A082-7F48-F45E-C34C32A54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80" y="148112"/>
            <a:ext cx="5258033" cy="30909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60D017-D24D-CFA2-749F-36564DA89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642" y="221522"/>
            <a:ext cx="5258034" cy="29441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5E903E-ADB8-92B3-8F7C-64FE49553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60" y="3484223"/>
            <a:ext cx="5194663" cy="30302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32E826-7DCC-64DD-3FE6-DA512FD37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3904" y="3477238"/>
            <a:ext cx="5731510" cy="304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3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1F842-0F5E-A0DF-718E-EA4405E59F9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9,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27A4E-30E0-0491-67B4-4A7999F661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7E3D4-E209-7B68-1945-06BC262343A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34</a:t>
            </a:fld>
            <a:endParaRPr lang="en-US" dirty="0"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B04C0D-C78C-F9D1-0803-39A9D5235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30" y="132147"/>
            <a:ext cx="11764139" cy="659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7565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JOURNEY SCRAPBOOK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Custom-IDA</a:t>
            </a:r>
            <a:r>
              <a:rPr lang="en-US" sz="2400" dirty="0">
                <a:solidFill>
                  <a:schemeClr val="bg1"/>
                </a:solidFill>
              </a:rPr>
              <a:t> Bootcamp 2023(Batch 5)</a:t>
            </a:r>
          </a:p>
          <a:p>
            <a:r>
              <a:rPr lang="en-US" sz="2400" dirty="0">
                <a:solidFill>
                  <a:schemeClr val="bg1"/>
                </a:solidFill>
              </a:rPr>
              <a:t>29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August 2023 to 5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October 2023</a:t>
            </a:r>
          </a:p>
          <a:p>
            <a:r>
              <a:rPr lang="en-US" sz="2400" dirty="0">
                <a:solidFill>
                  <a:schemeClr val="bg1"/>
                </a:solidFill>
              </a:rPr>
              <a:t>WEEK 1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4953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D609-A6B2-A984-B914-AEBAFBE54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6068" y="2590636"/>
            <a:ext cx="7965214" cy="1514019"/>
          </a:xfrm>
        </p:spPr>
        <p:txBody>
          <a:bodyPr/>
          <a:lstStyle/>
          <a:p>
            <a:r>
              <a:rPr lang="en-US" sz="2800" dirty="0"/>
              <a:t>DAY 1: Data Fundamentals (DBMS/DWH/Data Lakes)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1094035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FD7EBD-E46F-7AFD-CAEE-69600C9B32AB}"/>
              </a:ext>
            </a:extLst>
          </p:cNvPr>
          <p:cNvSpPr/>
          <p:nvPr/>
        </p:nvSpPr>
        <p:spPr>
          <a:xfrm>
            <a:off x="964023" y="2289363"/>
            <a:ext cx="10451622" cy="2795232"/>
          </a:xfrm>
          <a:prstGeom prst="rect">
            <a:avLst/>
          </a:prstGeom>
        </p:spPr>
        <p:txBody>
          <a:bodyPr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What is Data?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Types of Data – structured, semi-structured, unstructured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Introduction to File Systems and its disadvantages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Introduction to DBMS and ACID property of DBMS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Relational Database Management System(RDBMS) fundamentals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Data Modelling – Entity Relationship(ER) Model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Normalization and Denormalization Concept followed by Case study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Introduction to Data Warehousing and detailed study on it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Transaction Process and its type – OLTP, OLAP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Dimensional Modelling – Star schema and Snowflake schema</a:t>
            </a:r>
          </a:p>
          <a:p>
            <a:pPr lvl="0">
              <a:lnSpc>
                <a:spcPct val="150000"/>
              </a:lnSpc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34496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0550BF9-45F6-0737-B6FD-381CA82EF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34" y="401637"/>
            <a:ext cx="8695266" cy="627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BCA903-CAED-E601-BDEB-76AAA91DACAB}"/>
              </a:ext>
            </a:extLst>
          </p:cNvPr>
          <p:cNvSpPr txBox="1"/>
          <p:nvPr/>
        </p:nvSpPr>
        <p:spPr>
          <a:xfrm>
            <a:off x="9482667" y="2551837"/>
            <a:ext cx="22351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ER-Diagram Case study</a:t>
            </a:r>
          </a:p>
        </p:txBody>
      </p:sp>
    </p:spTree>
    <p:extLst>
      <p:ext uri="{BB962C8B-B14F-4D97-AF65-F5344CB8AC3E}">
        <p14:creationId xmlns:p14="http://schemas.microsoft.com/office/powerpoint/2010/main" val="307733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D609-A6B2-A984-B914-AEBAFBE54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6068" y="2590636"/>
            <a:ext cx="8271932" cy="1514019"/>
          </a:xfrm>
        </p:spPr>
        <p:txBody>
          <a:bodyPr/>
          <a:lstStyle/>
          <a:p>
            <a:r>
              <a:rPr lang="en-US" sz="2800" dirty="0"/>
              <a:t>DAY 2: Big Data Fundamentals &amp; Azure Fundamentals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942858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CD1A012-F3E4-C7C3-1AD7-9062E2BC7A94}"/>
              </a:ext>
            </a:extLst>
          </p:cNvPr>
          <p:cNvGraphicFramePr/>
          <p:nvPr/>
        </p:nvGraphicFramePr>
        <p:xfrm>
          <a:off x="952499" y="2289363"/>
          <a:ext cx="10451622" cy="2795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FD7EBD-E46F-7AFD-CAEE-69600C9B32AB}"/>
              </a:ext>
            </a:extLst>
          </p:cNvPr>
          <p:cNvSpPr/>
          <p:nvPr/>
        </p:nvSpPr>
        <p:spPr>
          <a:xfrm>
            <a:off x="964023" y="2289363"/>
            <a:ext cx="10451622" cy="4373904"/>
          </a:xfrm>
          <a:prstGeom prst="rect">
            <a:avLst/>
          </a:prstGeom>
        </p:spPr>
        <p:txBody>
          <a:bodyPr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What is Big Data? Importance of Big Data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Introduction to Hadoop and History of Hadoop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Hadoop Architecture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Introduction to Cloud Computing and Types of Cloud Models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Cloud Benefits and its Services – IaaS, PaaS, SaaS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Shared Responsibility Model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Azure Fundamentals Concept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Azure Regions, Azure Resources, Availability Zones and so on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Azure Container Services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Schema and its types – Star schema and Snowflake schema</a:t>
            </a:r>
          </a:p>
          <a:p>
            <a:pPr lvl="0">
              <a:lnSpc>
                <a:spcPct val="150000"/>
              </a:lnSpc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038929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Contd</a:t>
            </a:r>
            <a:r>
              <a:rPr lang="en-US" dirty="0"/>
              <a:t>…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FD7EBD-E46F-7AFD-CAEE-69600C9B32AB}"/>
              </a:ext>
            </a:extLst>
          </p:cNvPr>
          <p:cNvSpPr/>
          <p:nvPr/>
        </p:nvSpPr>
        <p:spPr>
          <a:xfrm>
            <a:off x="964023" y="2289363"/>
            <a:ext cx="10451622" cy="4373904"/>
          </a:xfrm>
          <a:prstGeom prst="rect">
            <a:avLst/>
          </a:prstGeom>
        </p:spPr>
        <p:txBody>
          <a:bodyPr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Management Groups and Azure Compute Services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Azure Virtual Machines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Azure Functions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Azure Storage Services – Blob Storage 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Azure Storage Access Tiers – Hot, Cool, Archive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Azure role-based access control (Azure RBAC)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000" dirty="0"/>
              <a:t>Azure Management and Governance</a:t>
            </a:r>
          </a:p>
          <a:p>
            <a:pPr lvl="0">
              <a:lnSpc>
                <a:spcPct val="150000"/>
              </a:lnSpc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0384539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8A2B9-F812-E098-8F7D-F1F0F8E3D27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9,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4800F-88AC-95B5-ACB1-7549F1C4EAA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D3187-E1A9-FA78-5057-6B87A08463B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42</a:t>
            </a:fld>
            <a:endParaRPr lang="en-US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D63763-A119-4E91-0320-5596E6D35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57" y="74703"/>
            <a:ext cx="5327159" cy="33293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C7F463-A806-1BEF-55FD-0D7A067D0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990" y="185103"/>
            <a:ext cx="5038520" cy="31489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C435E7-0F95-E641-9334-DB4AA777A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951" y="3405405"/>
            <a:ext cx="5404865" cy="33778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55AC0C-FE84-4202-DAD1-15C26F907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6478" y="3404030"/>
            <a:ext cx="5404865" cy="337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303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8A2B9-F812-E098-8F7D-F1F0F8E3D27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9,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4800F-88AC-95B5-ACB1-7549F1C4EAA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D3187-E1A9-FA78-5057-6B87A08463B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43</a:t>
            </a:fld>
            <a:endParaRPr lang="en-US" dirty="0"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44D2C1-BF0B-BA65-D640-0574025BB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75" y="216953"/>
            <a:ext cx="10270094" cy="641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684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D609-A6B2-A984-B914-AEBAFBE54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9980" y="2547505"/>
            <a:ext cx="5078028" cy="1514019"/>
          </a:xfrm>
        </p:spPr>
        <p:txBody>
          <a:bodyPr/>
          <a:lstStyle/>
          <a:p>
            <a:r>
              <a:rPr lang="en-US" sz="2800" dirty="0"/>
              <a:t>DAY 3: Azure SQL Day 1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7269374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8A2B9-F812-E098-8F7D-F1F0F8E3D27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9,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4800F-88AC-95B5-ACB1-7549F1C4EAA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D3187-E1A9-FA78-5057-6B87A08463B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45</a:t>
            </a:fld>
            <a:endParaRPr lang="en-US" dirty="0"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7348A5-EC64-7E54-D6A0-FD5C6EFAA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5946"/>
            <a:ext cx="10524227" cy="657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016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8A2B9-F812-E098-8F7D-F1F0F8E3D27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9,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4800F-88AC-95B5-ACB1-7549F1C4EAA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D3187-E1A9-FA78-5057-6B87A08463B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46</a:t>
            </a:fld>
            <a:endParaRPr lang="en-US" dirty="0"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3888C4-8A77-F0F5-1148-613ABB6B4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496" y="146955"/>
            <a:ext cx="10503008" cy="656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148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8A2B9-F812-E098-8F7D-F1F0F8E3D27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9,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4800F-88AC-95B5-ACB1-7549F1C4EAA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D3187-E1A9-FA78-5057-6B87A08463B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47</a:t>
            </a:fld>
            <a:endParaRPr lang="en-US" dirty="0"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CBEE22-FD04-0A1E-221F-53EFDC197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03" y="74703"/>
            <a:ext cx="10733393" cy="670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6543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8A2B9-F812-E098-8F7D-F1F0F8E3D27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9,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4800F-88AC-95B5-ACB1-7549F1C4EAA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D3187-E1A9-FA78-5057-6B87A08463B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48</a:t>
            </a:fld>
            <a:endParaRPr lang="en-US" dirty="0"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027D28-1FC6-FFB2-3C72-21A3E547D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15" y="113179"/>
            <a:ext cx="10672661" cy="667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622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8A2B9-F812-E098-8F7D-F1F0F8E3D27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9,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4800F-88AC-95B5-ACB1-7549F1C4EAA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D3187-E1A9-FA78-5057-6B87A08463B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49</a:t>
            </a:fld>
            <a:endParaRPr lang="en-US" dirty="0"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C7A1D9-ACD3-095C-C7C2-C58DB7DFF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4703"/>
            <a:ext cx="10651442" cy="665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71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C69E357C-C861-89F4-5A1D-B38DC374E88A}"/>
              </a:ext>
            </a:extLst>
          </p:cNvPr>
          <p:cNvGraphicFramePr/>
          <p:nvPr/>
        </p:nvGraphicFramePr>
        <p:xfrm>
          <a:off x="1328468" y="1997839"/>
          <a:ext cx="5503653" cy="2862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2">
            <a:extLst>
              <a:ext uri="{FF2B5EF4-FFF2-40B4-BE49-F238E27FC236}">
                <a16:creationId xmlns:a16="http://schemas.microsoft.com/office/drawing/2014/main" id="{953F1A8D-336F-0F9F-709C-10FF0E4B0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468" y="870436"/>
            <a:ext cx="4941477" cy="610863"/>
          </a:xfrm>
        </p:spPr>
        <p:txBody>
          <a:bodyPr/>
          <a:lstStyle/>
          <a:p>
            <a:r>
              <a:rPr lang="en-US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Cont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796245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8A2B9-F812-E098-8F7D-F1F0F8E3D27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9,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4800F-88AC-95B5-ACB1-7549F1C4EAA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D3187-E1A9-FA78-5057-6B87A08463B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50</a:t>
            </a:fld>
            <a:endParaRPr lang="en-US" dirty="0"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3F0C49-5AF4-DDAC-322A-FC3A85C49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27" y="136985"/>
            <a:ext cx="5731510" cy="35820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3DA2B9-ECCF-59CA-6B8A-C33915A0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886" y="3207530"/>
            <a:ext cx="5731510" cy="358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703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E883B8E3-DA65-BE63-A3AC-7D87BF820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58" y="130782"/>
            <a:ext cx="10554766" cy="659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482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screen with a computer screen&#10;&#10;Description automatically generated">
            <a:extLst>
              <a:ext uri="{FF2B5EF4-FFF2-40B4-BE49-F238E27FC236}">
                <a16:creationId xmlns:a16="http://schemas.microsoft.com/office/drawing/2014/main" id="{FA31135B-1530-809C-ADD1-29F67B607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074" y="211093"/>
            <a:ext cx="10297759" cy="643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921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D609-A6B2-A984-B914-AEBAFBE54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573383"/>
            <a:ext cx="5495185" cy="1514019"/>
          </a:xfrm>
        </p:spPr>
        <p:txBody>
          <a:bodyPr/>
          <a:lstStyle/>
          <a:p>
            <a:r>
              <a:rPr lang="en-US" sz="2800" dirty="0"/>
              <a:t>DAY 4: Azure SQL Day 2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7156914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FD7EBD-E46F-7AFD-CAEE-69600C9B32AB}"/>
              </a:ext>
            </a:extLst>
          </p:cNvPr>
          <p:cNvSpPr/>
          <p:nvPr/>
        </p:nvSpPr>
        <p:spPr>
          <a:xfrm>
            <a:off x="964023" y="2289363"/>
            <a:ext cx="10451622" cy="4373904"/>
          </a:xfrm>
          <a:prstGeom prst="rect">
            <a:avLst/>
          </a:prstGeom>
        </p:spPr>
        <p:txBody>
          <a:bodyPr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SQL JOINS – Inner Join, Left outer join, Right outer join, Full outer Join, Cross Join, Self Join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Subqueries- Single valued subquery, multi valued subquery, correlated subquery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Set Operations – UNION, UNION ALL, 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Concept of Views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Stored Procedures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Functions – Scalar, Grouped Aggregate, Window, </a:t>
            </a:r>
            <a:r>
              <a:rPr lang="en-IN" dirty="0" err="1"/>
              <a:t>Rowset</a:t>
            </a:r>
            <a:endParaRPr lang="en-IN" dirty="0"/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Indexes- Heaps, Clustered, Non-clustered, Column store indexes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 Practical Lab </a:t>
            </a:r>
          </a:p>
        </p:txBody>
      </p:sp>
    </p:spTree>
    <p:extLst>
      <p:ext uri="{BB962C8B-B14F-4D97-AF65-F5344CB8AC3E}">
        <p14:creationId xmlns:p14="http://schemas.microsoft.com/office/powerpoint/2010/main" val="24311239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700C66-4471-1266-CBDC-B38CD98AE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61" y="169294"/>
            <a:ext cx="5475031" cy="2596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2B22A1-8256-51DF-DEBD-5A9060752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842" y="203799"/>
            <a:ext cx="5584998" cy="25621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1619B2-ABF2-CCD7-6CD2-F4679096E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2539" y="3257834"/>
            <a:ext cx="5084787" cy="329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100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ECE407-F40F-4AC6-859D-DEF3268C1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54" y="435984"/>
            <a:ext cx="4738815" cy="33530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992E99-82DA-CE90-A99D-24AF89AC5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622" y="2616111"/>
            <a:ext cx="6312224" cy="345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849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34F76A-65E7-777A-59CA-CC438F470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53" y="249389"/>
            <a:ext cx="10175205" cy="635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8461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screen with a computer screen&#10;&#10;Description automatically generated">
            <a:extLst>
              <a:ext uri="{FF2B5EF4-FFF2-40B4-BE49-F238E27FC236}">
                <a16:creationId xmlns:a16="http://schemas.microsoft.com/office/drawing/2014/main" id="{DFAB4F05-A46E-FE2E-8667-AC93460FC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796" y="165267"/>
            <a:ext cx="10444408" cy="652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9490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F49C3E-9AA0-67EE-10F8-AFF0C93DB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29" y="180695"/>
            <a:ext cx="10684162" cy="667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97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4B3D05-8750-F638-7072-954F16B78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1746" y="3646111"/>
            <a:ext cx="4903377" cy="610863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1"/>
                </a:solidFill>
              </a:rPr>
              <a:t>Requirement doc for Facebook account creation demo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C6A01D-AAB8-122D-8191-D345E3B2D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30" y="63545"/>
            <a:ext cx="5429319" cy="34650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16C331-8E75-25E5-4374-100C5ECD7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90" y="3646111"/>
            <a:ext cx="5203786" cy="314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412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JOURNEY SCRAPBOOK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Custom-IDA</a:t>
            </a:r>
            <a:r>
              <a:rPr lang="en-US" sz="2400" dirty="0">
                <a:solidFill>
                  <a:schemeClr val="bg1"/>
                </a:solidFill>
              </a:rPr>
              <a:t> Bootcamp 2023(Batch 5)</a:t>
            </a:r>
          </a:p>
          <a:p>
            <a:r>
              <a:rPr lang="en-US" sz="2400" dirty="0">
                <a:solidFill>
                  <a:schemeClr val="bg1"/>
                </a:solidFill>
              </a:rPr>
              <a:t>29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August 2023 to 5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October 2023</a:t>
            </a:r>
          </a:p>
          <a:p>
            <a:r>
              <a:rPr lang="en-US" sz="2400" dirty="0">
                <a:solidFill>
                  <a:schemeClr val="bg1"/>
                </a:solidFill>
              </a:rPr>
              <a:t>WEEK 2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6131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D609-A6B2-A984-B914-AEBAFBE54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573383"/>
            <a:ext cx="5495185" cy="1514019"/>
          </a:xfrm>
        </p:spPr>
        <p:txBody>
          <a:bodyPr/>
          <a:lstStyle/>
          <a:p>
            <a:r>
              <a:rPr lang="en-US" sz="2800" dirty="0"/>
              <a:t>DAY 5: Azure Storage Types Day1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1497975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FD7EBD-E46F-7AFD-CAEE-69600C9B32AB}"/>
              </a:ext>
            </a:extLst>
          </p:cNvPr>
          <p:cNvSpPr/>
          <p:nvPr/>
        </p:nvSpPr>
        <p:spPr>
          <a:xfrm>
            <a:off x="964023" y="2289363"/>
            <a:ext cx="10451622" cy="4373904"/>
          </a:xfrm>
          <a:prstGeom prst="rect">
            <a:avLst/>
          </a:prstGeom>
        </p:spPr>
        <p:txBody>
          <a:bodyPr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Overview of Azure storage and Azure Storage accounts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Benefits of using Azure to store data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Azure Storage Services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Azure Storage Redundancy and Azure Storage Tiers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Comparison between on-premise and Azure Data Storage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Demonstration and lab on Storage Account Settings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Demonstration on Azure Data Lake Storage Gen II and Azure Blob Storage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 Processing Big Data with Azure Data Lake Storage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Practical lab on the topics covered</a:t>
            </a:r>
          </a:p>
        </p:txBody>
      </p:sp>
    </p:spTree>
    <p:extLst>
      <p:ext uri="{BB962C8B-B14F-4D97-AF65-F5344CB8AC3E}">
        <p14:creationId xmlns:p14="http://schemas.microsoft.com/office/powerpoint/2010/main" val="34273766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5F4ED-94C5-21EA-232E-2CB02475E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73" y="294916"/>
            <a:ext cx="4786798" cy="29917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7D45DF-6429-0186-88A9-57230E8F5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565" y="294916"/>
            <a:ext cx="4786798" cy="29917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7644CE-B9F2-05CC-28E2-CC26F245F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276" y="3597216"/>
            <a:ext cx="4906992" cy="30668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3BE25A-5370-F1B2-D18C-C9AE8CD3A2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842" y="3497473"/>
            <a:ext cx="5226170" cy="326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139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D609-A6B2-A984-B914-AEBAFBE54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573383"/>
            <a:ext cx="5495185" cy="1514019"/>
          </a:xfrm>
        </p:spPr>
        <p:txBody>
          <a:bodyPr/>
          <a:lstStyle/>
          <a:p>
            <a:r>
              <a:rPr lang="en-US" sz="2800" dirty="0"/>
              <a:t>DAY 6: Azure Storage Types Day2,</a:t>
            </a:r>
            <a:br>
              <a:rPr lang="en-US" sz="2800" dirty="0"/>
            </a:br>
            <a:r>
              <a:rPr lang="en-US" sz="2800" dirty="0"/>
              <a:t>Azure Data Factory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7790401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FD7EBD-E46F-7AFD-CAEE-69600C9B32AB}"/>
              </a:ext>
            </a:extLst>
          </p:cNvPr>
          <p:cNvSpPr/>
          <p:nvPr/>
        </p:nvSpPr>
        <p:spPr>
          <a:xfrm>
            <a:off x="964023" y="2289363"/>
            <a:ext cx="10451622" cy="4373904"/>
          </a:xfrm>
          <a:prstGeom prst="rect">
            <a:avLst/>
          </a:prstGeom>
        </p:spPr>
        <p:txBody>
          <a:bodyPr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Uploading Data into Azure Data Lake Gen II and check access and authentication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Introduction to Azure Data Factory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Key Components of Azure Data Factory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ETL vs ELT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Integration Run Times – Auto Resolve Integration &amp; Self-Hosted IR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Lab on creating Azure Data Factory</a:t>
            </a:r>
          </a:p>
        </p:txBody>
      </p:sp>
    </p:spTree>
    <p:extLst>
      <p:ext uri="{BB962C8B-B14F-4D97-AF65-F5344CB8AC3E}">
        <p14:creationId xmlns:p14="http://schemas.microsoft.com/office/powerpoint/2010/main" val="31770670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D609-A6B2-A984-B914-AEBAFBE54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573383"/>
            <a:ext cx="5495185" cy="1514019"/>
          </a:xfrm>
        </p:spPr>
        <p:txBody>
          <a:bodyPr/>
          <a:lstStyle/>
          <a:p>
            <a:r>
              <a:rPr lang="en-US" sz="2800" dirty="0"/>
              <a:t>DAY 7: Azure Data Factory Day1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4273857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FD7EBD-E46F-7AFD-CAEE-69600C9B32AB}"/>
              </a:ext>
            </a:extLst>
          </p:cNvPr>
          <p:cNvSpPr/>
          <p:nvPr/>
        </p:nvSpPr>
        <p:spPr>
          <a:xfrm>
            <a:off x="964023" y="2289363"/>
            <a:ext cx="10451622" cy="4373904"/>
          </a:xfrm>
          <a:prstGeom prst="rect">
            <a:avLst/>
          </a:prstGeom>
        </p:spPr>
        <p:txBody>
          <a:bodyPr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Ingestion and Transformation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Lab on Ingesting data with copy activity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Get Meta Data activity, Filter activity, For each activity, Lookup activity in the Azure Data Factory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Practical lab on all the activities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653795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5C0453-B80E-C1B6-FCA9-349C0B5E6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51" y="139641"/>
            <a:ext cx="5794361" cy="3621476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9318376-25D5-E7A2-1CBB-BFF205233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249" y="2925972"/>
            <a:ext cx="59436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420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4191C8-249D-FAF4-579E-E1B5D7FC0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4146"/>
            <a:ext cx="5126966" cy="3204354"/>
          </a:xfrm>
          <a:prstGeom prst="rect">
            <a:avLst/>
          </a:prstGeom>
        </p:spPr>
      </p:pic>
      <p:pic>
        <p:nvPicPr>
          <p:cNvPr id="5" name="Picture 4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69C0E994-ECED-4C01-EC77-F20ED3554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962" y="174146"/>
            <a:ext cx="5217543" cy="32609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4E573E-9D54-1A54-9DC5-8BF3A0EC1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41" y="3536831"/>
            <a:ext cx="4984630" cy="31153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87FA41-0B5D-BED0-84BA-40D80BA5FD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539" y="3536831"/>
            <a:ext cx="4868174" cy="304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44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F0CC4-BF30-D8FB-38EB-865315D2DD6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9,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4A38B-FB0E-ED1E-CF75-51E4D117766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840A1-3DC8-E9F8-C82C-8B4808FE716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C70CE8-8573-83B2-B293-95AEC949A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69" y="516376"/>
            <a:ext cx="5191394" cy="582494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8EE3A2-456B-D794-7E4B-C78CA3E43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171" y="1993716"/>
            <a:ext cx="5731510" cy="314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478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D05A592-CAA1-B37A-AAB6-569232383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83" y="191398"/>
            <a:ext cx="5010509" cy="31315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074895-B8C3-80FD-3CCF-7AB860092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721" y="134787"/>
            <a:ext cx="5191664" cy="32447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0E1943-C6B6-22F4-1607-783FBE92A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83" y="3535035"/>
            <a:ext cx="5010509" cy="31315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46367F-DFEF-A411-1911-08EC272FC0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985" y="3478423"/>
            <a:ext cx="5010509" cy="313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7504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D609-A6B2-A984-B914-AEBAFBE54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573383"/>
            <a:ext cx="5495185" cy="1514019"/>
          </a:xfrm>
        </p:spPr>
        <p:txBody>
          <a:bodyPr/>
          <a:lstStyle/>
          <a:p>
            <a:r>
              <a:rPr lang="en-US" sz="2800" dirty="0"/>
              <a:t>DAY 8: Azure Data Factory Day2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8820007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FD7EBD-E46F-7AFD-CAEE-69600C9B32AB}"/>
              </a:ext>
            </a:extLst>
          </p:cNvPr>
          <p:cNvSpPr/>
          <p:nvPr/>
        </p:nvSpPr>
        <p:spPr>
          <a:xfrm>
            <a:off x="964023" y="2289363"/>
            <a:ext cx="10451622" cy="4373904"/>
          </a:xfrm>
          <a:prstGeom prst="rect">
            <a:avLst/>
          </a:prstGeom>
        </p:spPr>
        <p:txBody>
          <a:bodyPr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Azure Data Factory Activities Hands-on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Source Transformation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Sink Transformation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Mapping Data Flow Transformation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65094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2E9D38-E044-ECEC-71FF-0B6D0EA46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87" y="165519"/>
            <a:ext cx="5035238" cy="31470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ACAF05-2108-F407-F409-DE3789D14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250" y="165519"/>
            <a:ext cx="5035239" cy="31470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34080B-E310-D83E-BA73-40ADE8662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88" y="3487049"/>
            <a:ext cx="5035238" cy="3147024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594D3BC-8816-7F79-9F9A-3694FAFD9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250" y="3545457"/>
            <a:ext cx="5035238" cy="314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566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69DE6B-F4BA-867B-9CE7-7FC3D5EB7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0" y="113761"/>
            <a:ext cx="5864524" cy="36653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6A99B3-2206-22EE-94DC-E4DEC0D3F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601" y="2950235"/>
            <a:ext cx="6087949" cy="380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000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12B94E-DFEC-A668-6A34-C46758DD9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19" y="71887"/>
            <a:ext cx="10761165" cy="672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419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D609-A6B2-A984-B914-AEBAFBE54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2573383"/>
            <a:ext cx="5495185" cy="1514019"/>
          </a:xfrm>
        </p:spPr>
        <p:txBody>
          <a:bodyPr/>
          <a:lstStyle/>
          <a:p>
            <a:r>
              <a:rPr lang="en-US" sz="2800" dirty="0"/>
              <a:t>DAY 9: Azure Data Factory Day3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3774807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FD7EBD-E46F-7AFD-CAEE-69600C9B32AB}"/>
              </a:ext>
            </a:extLst>
          </p:cNvPr>
          <p:cNvSpPr/>
          <p:nvPr/>
        </p:nvSpPr>
        <p:spPr>
          <a:xfrm>
            <a:off x="964023" y="2289363"/>
            <a:ext cx="10451622" cy="4373904"/>
          </a:xfrm>
          <a:prstGeom prst="rect">
            <a:avLst/>
          </a:prstGeom>
        </p:spPr>
        <p:txBody>
          <a:bodyPr/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Hands-on practise on Data Flow Mapping Transformation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API Integration Concept with demonstration and Hands-on 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CDC ( Change Data Capture) Concept followed by hands-on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Monitoring and Troubleshooting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Azure Connecting issues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Azure performance issues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/>
              <a:t>Azure storage issues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31203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EA1754C8-6F1A-F4A7-B6D8-CB79D5FA5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2387"/>
            <a:ext cx="5943600" cy="3714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A4B4A1-E95F-8426-45A1-4658BD676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698" y="2943225"/>
            <a:ext cx="59436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221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19FCA3-8628-595D-4B9A-F4289F0F0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88" y="147368"/>
            <a:ext cx="10501223" cy="656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19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4B3D05-8750-F638-7072-954F16B78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1746" y="3646111"/>
            <a:ext cx="4903377" cy="610863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1"/>
                </a:solidFill>
              </a:rPr>
              <a:t>Test Case design for Facebook account creation 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A8DF9B-8B29-A088-6534-42695BDA8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37" y="109705"/>
            <a:ext cx="6638900" cy="2903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6F8495-DACB-18F6-84B2-D98401BF0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37" y="3275941"/>
            <a:ext cx="6638900" cy="35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1376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E2B6BD-485E-7C0B-870F-7ADB1D466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08652"/>
            <a:ext cx="5943600" cy="3714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5379CF-C3F1-091B-1B1D-BE2D8A95D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272" y="2986357"/>
            <a:ext cx="59436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492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2EF523-E194-CA3D-8FFD-9FA38AB31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5365"/>
            <a:ext cx="10699630" cy="668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270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F9816EDF-60CB-907E-F962-A3C432C0A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01" y="131013"/>
            <a:ext cx="5943600" cy="3714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57C7BE-BFFA-0853-80A3-B6A580272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701" y="2934598"/>
            <a:ext cx="59436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561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AD955ED-E535-3820-6FB7-BEDEA9BB4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5135"/>
            <a:ext cx="5943600" cy="371475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DDEF0EF-A66C-E2D0-5E65-E3F8610E2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38115"/>
            <a:ext cx="59436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838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70F52E-6AA4-5AA0-24C5-3926D654F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6249" y="3519379"/>
            <a:ext cx="4903377" cy="610863"/>
          </a:xfrm>
        </p:spPr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6522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D609-A6B2-A984-B914-AEBAFBE54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9295" y="2564757"/>
            <a:ext cx="7619239" cy="1514019"/>
          </a:xfrm>
        </p:spPr>
        <p:txBody>
          <a:bodyPr/>
          <a:lstStyle/>
          <a:p>
            <a:r>
              <a:rPr lang="en-US" sz="2800" dirty="0"/>
              <a:t>DAY 2: Introduction to Business Analysis and Agile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649992841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2031A1-A3F6-46C8-8D74-AA96D58FD7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9EC1AB0-9704-404D-B6D3-819D938AC55B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793</TotalTime>
  <Words>1219</Words>
  <Application>Microsoft Office PowerPoint</Application>
  <PresentationFormat>Widescreen</PresentationFormat>
  <Paragraphs>257</Paragraphs>
  <Slides>84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0" baseType="lpstr">
      <vt:lpstr>ADLaM Display</vt:lpstr>
      <vt:lpstr>Arial</vt:lpstr>
      <vt:lpstr>Calibri</vt:lpstr>
      <vt:lpstr>Calibri Light</vt:lpstr>
      <vt:lpstr>Wingdings</vt:lpstr>
      <vt:lpstr>Metropolitan</vt:lpstr>
      <vt:lpstr>JOURNEY SCRAPBOOK </vt:lpstr>
      <vt:lpstr>Agenda</vt:lpstr>
      <vt:lpstr>DAY 1: Introduction to Business Analysis and Agile </vt:lpstr>
      <vt:lpstr>Topics Covered</vt:lpstr>
      <vt:lpstr>Cont…</vt:lpstr>
      <vt:lpstr>Requirement doc for Facebook account creation demo</vt:lpstr>
      <vt:lpstr>PowerPoint Presentation</vt:lpstr>
      <vt:lpstr>Test Case design for Facebook account creation demo</vt:lpstr>
      <vt:lpstr>DAY 2: Introduction to Business Analysis and Agile </vt:lpstr>
      <vt:lpstr>Topics Covered</vt:lpstr>
      <vt:lpstr>Last year</vt:lpstr>
      <vt:lpstr>PowerPoint Presentation</vt:lpstr>
      <vt:lpstr>PowerPoint Presentation</vt:lpstr>
      <vt:lpstr>PowerPoint Presentation</vt:lpstr>
      <vt:lpstr>DAY 3: DBMS</vt:lpstr>
      <vt:lpstr>Topics Covered</vt:lpstr>
      <vt:lpstr>PowerPoint Presentation</vt:lpstr>
      <vt:lpstr>PowerPoint Presentation</vt:lpstr>
      <vt:lpstr>PowerPoint Presentation</vt:lpstr>
      <vt:lpstr>PowerPoint Presentation</vt:lpstr>
      <vt:lpstr>DAY 4: SOFTWARE TESTING</vt:lpstr>
      <vt:lpstr>Topics Covered</vt:lpstr>
      <vt:lpstr>PowerPoint Presentation</vt:lpstr>
      <vt:lpstr>PowerPoint Presentation</vt:lpstr>
      <vt:lpstr>DAY 5: DEVOPS</vt:lpstr>
      <vt:lpstr>Topics Covered</vt:lpstr>
      <vt:lpstr>PowerPoint Presentation</vt:lpstr>
      <vt:lpstr>PowerPoint Presentation</vt:lpstr>
      <vt:lpstr>PowerPoint Presentation</vt:lpstr>
      <vt:lpstr>DAY 6: CLOUD COMPUTING</vt:lpstr>
      <vt:lpstr>Topics Covered</vt:lpstr>
      <vt:lpstr>PowerPoint Presentation</vt:lpstr>
      <vt:lpstr>PowerPoint Presentation</vt:lpstr>
      <vt:lpstr>PowerPoint Presentation</vt:lpstr>
      <vt:lpstr>JOURNEY SCRAPBOOK </vt:lpstr>
      <vt:lpstr>DAY 1: Data Fundamentals (DBMS/DWH/Data Lakes)</vt:lpstr>
      <vt:lpstr>Topics Covered</vt:lpstr>
      <vt:lpstr>PowerPoint Presentation</vt:lpstr>
      <vt:lpstr>DAY 2: Big Data Fundamentals &amp; Azure Fundamentals</vt:lpstr>
      <vt:lpstr>Topics Covered</vt:lpstr>
      <vt:lpstr>Contd…</vt:lpstr>
      <vt:lpstr>PowerPoint Presentation</vt:lpstr>
      <vt:lpstr>PowerPoint Presentation</vt:lpstr>
      <vt:lpstr>DAY 3: Azure SQL Day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4: Azure SQL Day 2</vt:lpstr>
      <vt:lpstr>Topics Covered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JOURNEY SCRAPBOOK </vt:lpstr>
      <vt:lpstr>DAY 5: Azure Storage Types Day1</vt:lpstr>
      <vt:lpstr>Topics Covered</vt:lpstr>
      <vt:lpstr>PowerPoint Presentation</vt:lpstr>
      <vt:lpstr>DAY 6: Azure Storage Types Day2, Azure Data Factory</vt:lpstr>
      <vt:lpstr>Topics Covered</vt:lpstr>
      <vt:lpstr>DAY 7: Azure Data Factory Day1</vt:lpstr>
      <vt:lpstr>Topics Covered</vt:lpstr>
      <vt:lpstr>PowerPoint Presentation</vt:lpstr>
      <vt:lpstr>PowerPoint Presentation</vt:lpstr>
      <vt:lpstr>PowerPoint Presentation</vt:lpstr>
      <vt:lpstr>DAY 8: Azure Data Factory Day2</vt:lpstr>
      <vt:lpstr>Topics Covered</vt:lpstr>
      <vt:lpstr>PowerPoint Presentation</vt:lpstr>
      <vt:lpstr>PowerPoint Presentation</vt:lpstr>
      <vt:lpstr>PowerPoint Presentation</vt:lpstr>
      <vt:lpstr>DAY 9: Azure Data Factory Day3</vt:lpstr>
      <vt:lpstr>Topics Covered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JOURNEY SCRAPBOOK </dc:title>
  <dc:creator>Chandra, Annika SBOBNG-PTIY/TLK</dc:creator>
  <cp:lastModifiedBy>Chandra, Annika SBOBNG-PTIY/TLK</cp:lastModifiedBy>
  <cp:revision>1</cp:revision>
  <dcterms:created xsi:type="dcterms:W3CDTF">2023-08-24T15:11:50Z</dcterms:created>
  <dcterms:modified xsi:type="dcterms:W3CDTF">2023-09-09T05:15:40Z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